
<file path=[Content_Types].xml><?xml version="1.0" encoding="utf-8"?>
<Types xmlns="http://schemas.openxmlformats.org/package/2006/content-types">
  <Default Extension="jpeg" ContentType="image/jpeg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6"/>
  </p:notesMasterIdLst>
  <p:sldIdLst>
    <p:sldId id="516" r:id="rId3"/>
    <p:sldId id="391" r:id="rId4"/>
    <p:sldId id="284" r:id="rId5"/>
    <p:sldId id="348" r:id="rId7"/>
    <p:sldId id="368" r:id="rId8"/>
    <p:sldId id="482" r:id="rId9"/>
    <p:sldId id="546" r:id="rId10"/>
    <p:sldId id="369" r:id="rId11"/>
    <p:sldId id="483" r:id="rId12"/>
    <p:sldId id="586" r:id="rId13"/>
    <p:sldId id="484" r:id="rId14"/>
    <p:sldId id="400" r:id="rId15"/>
    <p:sldId id="370" r:id="rId16"/>
    <p:sldId id="355" r:id="rId17"/>
    <p:sldId id="558" r:id="rId18"/>
    <p:sldId id="493" r:id="rId19"/>
    <p:sldId id="494" r:id="rId20"/>
    <p:sldId id="495" r:id="rId21"/>
    <p:sldId id="589" r:id="rId22"/>
    <p:sldId id="588" r:id="rId23"/>
    <p:sldId id="497" r:id="rId24"/>
    <p:sldId id="559" r:id="rId25"/>
    <p:sldId id="398" r:id="rId26"/>
    <p:sldId id="541" r:id="rId27"/>
    <p:sldId id="399" r:id="rId28"/>
  </p:sldIdLst>
  <p:sldSz cx="12192000" cy="6858000"/>
  <p:notesSz cx="6858000" cy="9144000"/>
  <p:custDataLst>
    <p:tags r:id="rId3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EFEFE"/>
    <a:srgbClr val="F47264"/>
    <a:srgbClr val="FF2D6C"/>
    <a:srgbClr val="FA477E"/>
    <a:srgbClr val="FA2D6C"/>
    <a:srgbClr val="EE8952"/>
    <a:srgbClr val="45B2A8"/>
    <a:srgbClr val="84CBC5"/>
    <a:srgbClr val="F8D3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78" autoAdjust="0"/>
    <p:restoredTop sz="94643"/>
  </p:normalViewPr>
  <p:slideViewPr>
    <p:cSldViewPr snapToGrid="0">
      <p:cViewPr varScale="1">
        <p:scale>
          <a:sx n="83" d="100"/>
          <a:sy n="83" d="100"/>
        </p:scale>
        <p:origin x="588" y="72"/>
      </p:cViewPr>
      <p:guideLst>
        <p:guide orient="horz" pos="238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2" Type="http://schemas.openxmlformats.org/officeDocument/2006/relationships/tags" Target="tags/tag2.xml"/><Relationship Id="rId31" Type="http://schemas.openxmlformats.org/officeDocument/2006/relationships/tableStyles" Target="tableStyles.xml"/><Relationship Id="rId30" Type="http://schemas.openxmlformats.org/officeDocument/2006/relationships/viewProps" Target="viewProps.xml"/><Relationship Id="rId3" Type="http://schemas.openxmlformats.org/officeDocument/2006/relationships/slide" Target="slides/slide1.xml"/><Relationship Id="rId29" Type="http://schemas.openxmlformats.org/officeDocument/2006/relationships/presProps" Target="presProps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F945C2-3550-44CA-BD00-6BEA66C0F349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4EE12C-F394-4785-898D-F21C5BFF13A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4EE12C-F394-4785-898D-F21C5BFF13A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3DD89-DA72-4956-8961-85B6562EBFB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C8F1E-C324-4ECD-9D66-17513A2AE6B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3DD89-DA72-4956-8961-85B6562EBFB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C8F1E-C324-4ECD-9D66-17513A2AE6B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3DD89-DA72-4956-8961-85B6562EBFB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C8F1E-C324-4ECD-9D66-17513A2AE6B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3DD89-DA72-4956-8961-85B6562EBFB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C8F1E-C324-4ECD-9D66-17513A2AE6B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3DD89-DA72-4956-8961-85B6562EBFB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C8F1E-C324-4ECD-9D66-17513A2AE6B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3DD89-DA72-4956-8961-85B6562EBFB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C8F1E-C324-4ECD-9D66-17513A2AE6B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3DD89-DA72-4956-8961-85B6562EBFB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C8F1E-C324-4ECD-9D66-17513A2AE6B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3DD89-DA72-4956-8961-85B6562EBFB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C8F1E-C324-4ECD-9D66-17513A2AE6B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3DD89-DA72-4956-8961-85B6562EBFB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C8F1E-C324-4ECD-9D66-17513A2AE6B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3DD89-DA72-4956-8961-85B6562EBFB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C8F1E-C324-4ECD-9D66-17513A2AE6B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63DD89-DA72-4956-8961-85B6562EBFB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4C8F1E-C324-4ECD-9D66-17513A2AE6B7}" type="slidenum">
              <a:rPr lang="zh-CN" altLang="en-US" smtClean="0"/>
            </a:fld>
            <a:endParaRPr lang="zh-CN" alt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3.png"/><Relationship Id="rId3" Type="http://schemas.openxmlformats.org/officeDocument/2006/relationships/image" Target="../media/image22.png"/><Relationship Id="rId2" Type="http://schemas.microsoft.com/office/2007/relationships/hdphoto" Target="../media/image21.wdp"/><Relationship Id="rId1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3" Type="http://schemas.openxmlformats.org/officeDocument/2006/relationships/image" Target="../media/image25.png"/><Relationship Id="rId2" Type="http://schemas.openxmlformats.org/officeDocument/2006/relationships/hyperlink" Target="http://dgpt.fy.chaoxing.com/" TargetMode="External"/><Relationship Id="rId1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5.png"/><Relationship Id="rId1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7.png"/><Relationship Id="rId1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7.jpeg"/><Relationship Id="rId1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tags" Target="../tags/tag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975610" y="286385"/>
            <a:ext cx="6037580" cy="1191260"/>
          </a:xfrm>
        </p:spPr>
        <p:txBody>
          <a:bodyPr>
            <a:normAutofit/>
          </a:bodyPr>
          <a:p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请扫描下方二维码，下载学习通</a:t>
            </a:r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</a:rPr>
              <a:t>App</a:t>
            </a:r>
            <a:endParaRPr lang="en-US" altLang="zh-CN" sz="28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052" name="Picture 4" descr="https://passport2.chaoxing.com/images/guide/ewm.png"/>
          <p:cNvPicPr>
            <a:picLocks noChangeAspect="1" noChangeArrowheads="1"/>
          </p:cNvPicPr>
          <p:nvPr>
            <p:ph idx="1"/>
          </p:nvPr>
        </p:nvPicPr>
        <p:blipFill>
          <a:blip r:embed="rId1"/>
          <a:srcRect/>
          <a:stretch>
            <a:fillRect/>
          </a:stretch>
        </p:blipFill>
        <p:spPr bwMode="auto">
          <a:xfrm>
            <a:off x="3500755" y="1552575"/>
            <a:ext cx="4853305" cy="4853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235700" y="799465"/>
            <a:ext cx="2762250" cy="598487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9145" y="821055"/>
            <a:ext cx="2741295" cy="594233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640" y="802005"/>
            <a:ext cx="2761615" cy="5982335"/>
          </a:xfrm>
          <a:prstGeom prst="rect">
            <a:avLst/>
          </a:prstGeom>
        </p:spPr>
      </p:pic>
      <p:sp>
        <p:nvSpPr>
          <p:cNvPr id="4" name="文本框 31"/>
          <p:cNvSpPr txBox="1"/>
          <p:nvPr/>
        </p:nvSpPr>
        <p:spPr>
          <a:xfrm>
            <a:off x="520568" y="210087"/>
            <a:ext cx="2438400" cy="492125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defPPr>
              <a:defRPr lang="zh-CN"/>
            </a:defPPr>
            <a:lvl1pPr marR="0" lvl="0" indent="0" algn="ctr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5400" b="1" baseline="0">
                <a:solidFill>
                  <a:srgbClr val="F8D35E"/>
                </a:solidFill>
              </a:defRPr>
            </a:lvl1pPr>
            <a:lvl2pPr indent="0">
              <a:buNone/>
              <a:defRPr sz="1200"/>
            </a:lvl2pPr>
            <a:lvl3pPr indent="0">
              <a:buNone/>
              <a:defRPr sz="1000"/>
            </a:lvl3pPr>
            <a:lvl4pPr indent="0">
              <a:buNone/>
              <a:defRPr sz="900"/>
            </a:lvl4pPr>
            <a:lvl5pPr indent="0">
              <a:buNone/>
              <a:defRPr sz="900"/>
            </a:lvl5pPr>
            <a:lvl6pPr indent="0">
              <a:buNone/>
              <a:defRPr sz="900"/>
            </a:lvl6pPr>
            <a:lvl7pPr indent="0">
              <a:buNone/>
              <a:defRPr sz="900"/>
            </a:lvl7pPr>
            <a:lvl8pPr indent="0">
              <a:buNone/>
              <a:defRPr sz="900"/>
            </a:lvl8pPr>
            <a:lvl9pPr indent="0">
              <a:buNone/>
              <a:defRPr sz="900"/>
            </a:lvl9pPr>
          </a:lstStyle>
          <a:p>
            <a:pPr algn="l"/>
            <a:r>
              <a:rPr lang="zh-CN" altLang="en-US" sz="3200" b="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查看课程信息</a:t>
            </a:r>
            <a:endParaRPr lang="zh-CN" altLang="en-US" sz="3200" b="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64481" y="181988"/>
            <a:ext cx="393700" cy="520091"/>
          </a:xfrm>
          <a:prstGeom prst="rect">
            <a:avLst/>
          </a:prstGeom>
          <a:solidFill>
            <a:srgbClr val="29B9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Shape 1781"/>
          <p:cNvSpPr>
            <a:spLocks noChangeArrowheads="1"/>
          </p:cNvSpPr>
          <p:nvPr/>
        </p:nvSpPr>
        <p:spPr bwMode="auto">
          <a:xfrm>
            <a:off x="484505" y="2203450"/>
            <a:ext cx="2111375" cy="500380"/>
          </a:xfrm>
          <a:prstGeom prst="roundRect">
            <a:avLst>
              <a:gd name="adj" fmla="val 7273"/>
            </a:avLst>
          </a:prstGeom>
          <a:noFill/>
          <a:ln w="47625">
            <a:solidFill>
              <a:srgbClr val="FF0000"/>
            </a:solidFill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45645" tIns="45645" rIns="45645" bIns="45645" anchor="ctr"/>
          <a:lstStyle>
            <a:lvl1pPr algn="just">
              <a:lnSpc>
                <a:spcPct val="110000"/>
              </a:lnSpc>
              <a:spcBef>
                <a:spcPts val="6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f"/>
              <a:defRPr sz="2400">
                <a:solidFill>
                  <a:schemeClr val="accent1"/>
                </a:solidFill>
                <a:latin typeface="幼圆" panose="02010509060101010101" pitchFamily="49" charset="-122"/>
                <a:ea typeface="幼圆" panose="02010509060101010101" pitchFamily="49" charset="-122"/>
              </a:defRPr>
            </a:lvl1pPr>
            <a:lvl2pPr marL="742950" indent="-285750">
              <a:lnSpc>
                <a:spcPct val="120000"/>
              </a:lnSpc>
              <a:spcAft>
                <a:spcPts val="600"/>
              </a:spcAft>
              <a:buClr>
                <a:srgbClr val="9BD4C1"/>
              </a:buClr>
              <a:buFont typeface="幼圆" panose="02010509060101010101" pitchFamily="49" charset="-122"/>
              <a:buChar char=" "/>
              <a:defRPr sz="1600">
                <a:solidFill>
                  <a:schemeClr val="tx1"/>
                </a:solidFill>
                <a:latin typeface="幼圆" panose="02010509060101010101" pitchFamily="49" charset="-122"/>
                <a:ea typeface="幼圆" panose="02010509060101010101" pitchFamily="49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zh-CN" altLang="zh-CN" sz="1800">
              <a:solidFill>
                <a:srgbClr val="FFFFFF"/>
              </a:solidFill>
              <a:latin typeface="FZMiaoWuS-GB"/>
              <a:ea typeface="FZMiaoWuS-GB"/>
              <a:cs typeface="FZMiaoWuS-GB"/>
              <a:sym typeface="FZMiaoWuS-GB"/>
            </a:endParaRPr>
          </a:p>
        </p:txBody>
      </p:sp>
      <p:sp>
        <p:nvSpPr>
          <p:cNvPr id="26" name="Shape 1781"/>
          <p:cNvSpPr>
            <a:spLocks noChangeArrowheads="1"/>
          </p:cNvSpPr>
          <p:nvPr/>
        </p:nvSpPr>
        <p:spPr bwMode="auto">
          <a:xfrm>
            <a:off x="5278755" y="2631440"/>
            <a:ext cx="564515" cy="487045"/>
          </a:xfrm>
          <a:prstGeom prst="roundRect">
            <a:avLst>
              <a:gd name="adj" fmla="val 7273"/>
            </a:avLst>
          </a:prstGeom>
          <a:noFill/>
          <a:ln w="47625">
            <a:solidFill>
              <a:srgbClr val="FF0000"/>
            </a:solidFill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45645" tIns="45645" rIns="45645" bIns="45645" anchor="ctr"/>
          <a:lstStyle>
            <a:lvl1pPr algn="just">
              <a:lnSpc>
                <a:spcPct val="110000"/>
              </a:lnSpc>
              <a:spcBef>
                <a:spcPts val="6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f"/>
              <a:defRPr sz="2400">
                <a:solidFill>
                  <a:schemeClr val="accent1"/>
                </a:solidFill>
                <a:latin typeface="幼圆" panose="02010509060101010101" pitchFamily="49" charset="-122"/>
                <a:ea typeface="幼圆" panose="02010509060101010101" pitchFamily="49" charset="-122"/>
              </a:defRPr>
            </a:lvl1pPr>
            <a:lvl2pPr marL="742950" indent="-285750">
              <a:lnSpc>
                <a:spcPct val="120000"/>
              </a:lnSpc>
              <a:spcAft>
                <a:spcPts val="600"/>
              </a:spcAft>
              <a:buClr>
                <a:srgbClr val="9BD4C1"/>
              </a:buClr>
              <a:buFont typeface="幼圆" panose="02010509060101010101" pitchFamily="49" charset="-122"/>
              <a:buChar char=" "/>
              <a:defRPr sz="1600">
                <a:solidFill>
                  <a:schemeClr val="tx1"/>
                </a:solidFill>
                <a:latin typeface="幼圆" panose="02010509060101010101" pitchFamily="49" charset="-122"/>
                <a:ea typeface="幼圆" panose="02010509060101010101" pitchFamily="49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zh-CN" altLang="zh-CN" sz="1800">
              <a:solidFill>
                <a:srgbClr val="FFFFFF"/>
              </a:solidFill>
              <a:latin typeface="FZMiaoWuS-GB"/>
              <a:ea typeface="FZMiaoWuS-GB"/>
              <a:cs typeface="FZMiaoWuS-GB"/>
              <a:sym typeface="FZMiaoWuS-GB"/>
            </a:endParaRPr>
          </a:p>
        </p:txBody>
      </p:sp>
      <p:sp>
        <p:nvSpPr>
          <p:cNvPr id="19" name="Shape 1781"/>
          <p:cNvSpPr>
            <a:spLocks noChangeArrowheads="1"/>
          </p:cNvSpPr>
          <p:nvPr/>
        </p:nvSpPr>
        <p:spPr bwMode="auto">
          <a:xfrm>
            <a:off x="2534920" y="6104890"/>
            <a:ext cx="534035" cy="445135"/>
          </a:xfrm>
          <a:prstGeom prst="roundRect">
            <a:avLst>
              <a:gd name="adj" fmla="val 7273"/>
            </a:avLst>
          </a:prstGeom>
          <a:noFill/>
          <a:ln w="47625">
            <a:solidFill>
              <a:srgbClr val="FF0000"/>
            </a:solidFill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45645" tIns="45645" rIns="45645" bIns="45645" anchor="ctr"/>
          <a:lstStyle>
            <a:lvl1pPr algn="just">
              <a:lnSpc>
                <a:spcPct val="110000"/>
              </a:lnSpc>
              <a:spcBef>
                <a:spcPts val="6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f"/>
              <a:defRPr sz="2400">
                <a:solidFill>
                  <a:schemeClr val="accent1"/>
                </a:solidFill>
                <a:latin typeface="幼圆" panose="02010509060101010101" pitchFamily="49" charset="-122"/>
                <a:ea typeface="幼圆" panose="02010509060101010101" pitchFamily="49" charset="-122"/>
              </a:defRPr>
            </a:lvl1pPr>
            <a:lvl2pPr marL="742950" indent="-285750">
              <a:lnSpc>
                <a:spcPct val="120000"/>
              </a:lnSpc>
              <a:spcAft>
                <a:spcPts val="600"/>
              </a:spcAft>
              <a:buClr>
                <a:srgbClr val="9BD4C1"/>
              </a:buClr>
              <a:buFont typeface="幼圆" panose="02010509060101010101" pitchFamily="49" charset="-122"/>
              <a:buChar char=" "/>
              <a:defRPr sz="1600">
                <a:solidFill>
                  <a:schemeClr val="tx1"/>
                </a:solidFill>
                <a:latin typeface="幼圆" panose="02010509060101010101" pitchFamily="49" charset="-122"/>
                <a:ea typeface="幼圆" panose="02010509060101010101" pitchFamily="49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zh-CN" altLang="zh-CN" sz="1800">
              <a:solidFill>
                <a:srgbClr val="FFFFFF"/>
              </a:solidFill>
              <a:latin typeface="FZMiaoWuS-GB"/>
              <a:ea typeface="FZMiaoWuS-GB"/>
              <a:cs typeface="FZMiaoWuS-GB"/>
              <a:sym typeface="FZMiaoWuS-GB"/>
            </a:endParaRPr>
          </a:p>
        </p:txBody>
      </p:sp>
      <p:sp>
        <p:nvSpPr>
          <p:cNvPr id="21" name="Shape 1781"/>
          <p:cNvSpPr>
            <a:spLocks noChangeArrowheads="1"/>
          </p:cNvSpPr>
          <p:nvPr/>
        </p:nvSpPr>
        <p:spPr bwMode="auto">
          <a:xfrm>
            <a:off x="6282690" y="5148580"/>
            <a:ext cx="2667635" cy="1614805"/>
          </a:xfrm>
          <a:prstGeom prst="roundRect">
            <a:avLst>
              <a:gd name="adj" fmla="val 4035"/>
            </a:avLst>
          </a:prstGeom>
          <a:noFill/>
          <a:ln w="47625">
            <a:solidFill>
              <a:srgbClr val="FF0000"/>
            </a:solidFill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45645" tIns="45645" rIns="45645" bIns="45645" anchor="ctr"/>
          <a:lstStyle>
            <a:lvl1pPr algn="just">
              <a:lnSpc>
                <a:spcPct val="110000"/>
              </a:lnSpc>
              <a:spcBef>
                <a:spcPts val="6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f"/>
              <a:defRPr sz="2400">
                <a:solidFill>
                  <a:schemeClr val="accent1"/>
                </a:solidFill>
                <a:latin typeface="幼圆" panose="02010509060101010101" pitchFamily="49" charset="-122"/>
                <a:ea typeface="幼圆" panose="02010509060101010101" pitchFamily="49" charset="-122"/>
              </a:defRPr>
            </a:lvl1pPr>
            <a:lvl2pPr marL="742950" indent="-285750">
              <a:lnSpc>
                <a:spcPct val="120000"/>
              </a:lnSpc>
              <a:spcAft>
                <a:spcPts val="600"/>
              </a:spcAft>
              <a:buClr>
                <a:srgbClr val="9BD4C1"/>
              </a:buClr>
              <a:buFont typeface="幼圆" panose="02010509060101010101" pitchFamily="49" charset="-122"/>
              <a:buChar char=" "/>
              <a:defRPr sz="1600">
                <a:solidFill>
                  <a:schemeClr val="tx1"/>
                </a:solidFill>
                <a:latin typeface="幼圆" panose="02010509060101010101" pitchFamily="49" charset="-122"/>
                <a:ea typeface="幼圆" panose="02010509060101010101" pitchFamily="49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zh-CN" altLang="zh-CN" sz="1800">
              <a:solidFill>
                <a:srgbClr val="FFFFFF"/>
              </a:solidFill>
              <a:latin typeface="FZMiaoWuS-GB"/>
              <a:ea typeface="FZMiaoWuS-GB"/>
              <a:cs typeface="FZMiaoWuS-GB"/>
              <a:sym typeface="FZMiaoWuS-GB"/>
            </a:endParaRPr>
          </a:p>
        </p:txBody>
      </p:sp>
      <p:sp>
        <p:nvSpPr>
          <p:cNvPr id="11" name="Shape 1781"/>
          <p:cNvSpPr>
            <a:spLocks noChangeArrowheads="1"/>
          </p:cNvSpPr>
          <p:nvPr/>
        </p:nvSpPr>
        <p:spPr bwMode="auto">
          <a:xfrm>
            <a:off x="6282690" y="3726815"/>
            <a:ext cx="2714625" cy="403860"/>
          </a:xfrm>
          <a:prstGeom prst="roundRect">
            <a:avLst>
              <a:gd name="adj" fmla="val 4035"/>
            </a:avLst>
          </a:prstGeom>
          <a:noFill/>
          <a:ln w="47625">
            <a:solidFill>
              <a:srgbClr val="FF0000"/>
            </a:solidFill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45645" tIns="45645" rIns="45645" bIns="45645" anchor="ctr"/>
          <a:lstStyle>
            <a:lvl1pPr algn="just">
              <a:lnSpc>
                <a:spcPct val="110000"/>
              </a:lnSpc>
              <a:spcBef>
                <a:spcPts val="6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f"/>
              <a:defRPr sz="2400">
                <a:solidFill>
                  <a:schemeClr val="accent1"/>
                </a:solidFill>
                <a:latin typeface="幼圆" panose="02010509060101010101" pitchFamily="49" charset="-122"/>
                <a:ea typeface="幼圆" panose="02010509060101010101" pitchFamily="49" charset="-122"/>
              </a:defRPr>
            </a:lvl1pPr>
            <a:lvl2pPr marL="742950" indent="-285750">
              <a:lnSpc>
                <a:spcPct val="120000"/>
              </a:lnSpc>
              <a:spcAft>
                <a:spcPts val="600"/>
              </a:spcAft>
              <a:buClr>
                <a:srgbClr val="9BD4C1"/>
              </a:buClr>
              <a:buFont typeface="幼圆" panose="02010509060101010101" pitchFamily="49" charset="-122"/>
              <a:buChar char=" "/>
              <a:defRPr sz="1600">
                <a:solidFill>
                  <a:schemeClr val="tx1"/>
                </a:solidFill>
                <a:latin typeface="幼圆" panose="02010509060101010101" pitchFamily="49" charset="-122"/>
                <a:ea typeface="幼圆" panose="02010509060101010101" pitchFamily="49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zh-CN" altLang="zh-CN" sz="1800">
              <a:solidFill>
                <a:srgbClr val="FFFFFF"/>
              </a:solidFill>
              <a:latin typeface="FZMiaoWuS-GB"/>
              <a:ea typeface="FZMiaoWuS-GB"/>
              <a:cs typeface="FZMiaoWuS-GB"/>
              <a:sym typeface="FZMiaoWuS-GB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9352915" y="1876425"/>
            <a:ext cx="2452370" cy="34766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注意：</a:t>
            </a: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rPr>
              <a:t>选课成功后查看课程信息，看一下</a:t>
            </a:r>
            <a:r>
              <a:rPr lang="zh-CN" altLang="en-US" sz="200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考核标准</a:t>
            </a: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rPr>
              <a:t>及</a:t>
            </a:r>
            <a:r>
              <a:rPr lang="zh-CN" altLang="en-US" sz="200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课程时间</a:t>
            </a: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zh-CN" altLang="en-US" sz="200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考试时间</a:t>
            </a: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rPr>
              <a:t>等设置是否与学校所发通知相同，如果不同，则可能选错课程，按照步骤重新选择或者电脑登录学校网站选课（具体方法在后面）</a:t>
            </a:r>
            <a:endParaRPr lang="zh-CN" altLang="en-US" sz="20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02335" y="702310"/>
            <a:ext cx="2840355" cy="61525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8170" y="702310"/>
            <a:ext cx="3386455" cy="6011545"/>
          </a:xfrm>
          <a:prstGeom prst="rect">
            <a:avLst/>
          </a:prstGeom>
        </p:spPr>
      </p:pic>
      <p:sp>
        <p:nvSpPr>
          <p:cNvPr id="26" name="Shape 1781"/>
          <p:cNvSpPr>
            <a:spLocks noChangeArrowheads="1"/>
          </p:cNvSpPr>
          <p:nvPr/>
        </p:nvSpPr>
        <p:spPr bwMode="auto">
          <a:xfrm>
            <a:off x="6504305" y="2622550"/>
            <a:ext cx="894080" cy="889635"/>
          </a:xfrm>
          <a:prstGeom prst="roundRect">
            <a:avLst>
              <a:gd name="adj" fmla="val 7273"/>
            </a:avLst>
          </a:prstGeom>
          <a:noFill/>
          <a:ln w="47625">
            <a:solidFill>
              <a:srgbClr val="FF0000"/>
            </a:solidFill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45645" tIns="45645" rIns="45645" bIns="45645" anchor="ctr"/>
          <a:lstStyle>
            <a:lvl1pPr algn="just">
              <a:lnSpc>
                <a:spcPct val="110000"/>
              </a:lnSpc>
              <a:spcBef>
                <a:spcPts val="6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f"/>
              <a:defRPr sz="2400">
                <a:solidFill>
                  <a:schemeClr val="accent1"/>
                </a:solidFill>
                <a:latin typeface="幼圆" panose="02010509060101010101" pitchFamily="49" charset="-122"/>
                <a:ea typeface="幼圆" panose="02010509060101010101" pitchFamily="49" charset="-122"/>
              </a:defRPr>
            </a:lvl1pPr>
            <a:lvl2pPr marL="742950" indent="-285750">
              <a:lnSpc>
                <a:spcPct val="120000"/>
              </a:lnSpc>
              <a:spcAft>
                <a:spcPts val="600"/>
              </a:spcAft>
              <a:buClr>
                <a:srgbClr val="9BD4C1"/>
              </a:buClr>
              <a:buFont typeface="幼圆" panose="02010509060101010101" pitchFamily="49" charset="-122"/>
              <a:buChar char=" "/>
              <a:defRPr sz="1600">
                <a:solidFill>
                  <a:schemeClr val="tx1"/>
                </a:solidFill>
                <a:latin typeface="幼圆" panose="02010509060101010101" pitchFamily="49" charset="-122"/>
                <a:ea typeface="幼圆" panose="02010509060101010101" pitchFamily="49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zh-CN" altLang="zh-CN" sz="1800">
              <a:solidFill>
                <a:srgbClr val="FFFFFF"/>
              </a:solidFill>
              <a:latin typeface="FZMiaoWuS-GB"/>
              <a:ea typeface="FZMiaoWuS-GB"/>
              <a:cs typeface="FZMiaoWuS-GB"/>
              <a:sym typeface="FZMiaoWuS-GB"/>
            </a:endParaRPr>
          </a:p>
        </p:txBody>
      </p:sp>
      <p:sp>
        <p:nvSpPr>
          <p:cNvPr id="19" name="Shape 1781"/>
          <p:cNvSpPr>
            <a:spLocks noChangeArrowheads="1"/>
          </p:cNvSpPr>
          <p:nvPr/>
        </p:nvSpPr>
        <p:spPr bwMode="auto">
          <a:xfrm>
            <a:off x="1976755" y="2550160"/>
            <a:ext cx="692150" cy="386715"/>
          </a:xfrm>
          <a:prstGeom prst="roundRect">
            <a:avLst>
              <a:gd name="adj" fmla="val 7273"/>
            </a:avLst>
          </a:prstGeom>
          <a:noFill/>
          <a:ln w="47625">
            <a:solidFill>
              <a:srgbClr val="FF0000"/>
            </a:solidFill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45645" tIns="45645" rIns="45645" bIns="45645" anchor="ctr"/>
          <a:lstStyle>
            <a:lvl1pPr algn="just">
              <a:lnSpc>
                <a:spcPct val="110000"/>
              </a:lnSpc>
              <a:spcBef>
                <a:spcPts val="6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f"/>
              <a:defRPr sz="2400">
                <a:solidFill>
                  <a:schemeClr val="accent1"/>
                </a:solidFill>
                <a:latin typeface="幼圆" panose="02010509060101010101" pitchFamily="49" charset="-122"/>
                <a:ea typeface="幼圆" panose="02010509060101010101" pitchFamily="49" charset="-122"/>
              </a:defRPr>
            </a:lvl1pPr>
            <a:lvl2pPr marL="742950" indent="-285750">
              <a:lnSpc>
                <a:spcPct val="120000"/>
              </a:lnSpc>
              <a:spcAft>
                <a:spcPts val="600"/>
              </a:spcAft>
              <a:buClr>
                <a:srgbClr val="9BD4C1"/>
              </a:buClr>
              <a:buFont typeface="幼圆" panose="02010509060101010101" pitchFamily="49" charset="-122"/>
              <a:buChar char=" "/>
              <a:defRPr sz="1600">
                <a:solidFill>
                  <a:schemeClr val="tx1"/>
                </a:solidFill>
                <a:latin typeface="幼圆" panose="02010509060101010101" pitchFamily="49" charset="-122"/>
                <a:ea typeface="幼圆" panose="02010509060101010101" pitchFamily="49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zh-CN" altLang="zh-CN" sz="1800">
              <a:solidFill>
                <a:srgbClr val="FFFFFF"/>
              </a:solidFill>
              <a:latin typeface="FZMiaoWuS-GB"/>
              <a:ea typeface="FZMiaoWuS-GB"/>
              <a:cs typeface="FZMiaoWuS-GB"/>
              <a:sym typeface="FZMiaoWuS-GB"/>
            </a:endParaRPr>
          </a:p>
        </p:txBody>
      </p:sp>
      <p:sp>
        <p:nvSpPr>
          <p:cNvPr id="21" name="Shape 1781"/>
          <p:cNvSpPr>
            <a:spLocks noChangeArrowheads="1"/>
          </p:cNvSpPr>
          <p:nvPr/>
        </p:nvSpPr>
        <p:spPr bwMode="auto">
          <a:xfrm>
            <a:off x="10548620" y="1958340"/>
            <a:ext cx="998220" cy="664210"/>
          </a:xfrm>
          <a:prstGeom prst="roundRect">
            <a:avLst>
              <a:gd name="adj" fmla="val 4035"/>
            </a:avLst>
          </a:prstGeom>
          <a:noFill/>
          <a:ln w="47625">
            <a:solidFill>
              <a:srgbClr val="FF0000"/>
            </a:solidFill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45645" tIns="45645" rIns="45645" bIns="45645" anchor="ctr"/>
          <a:lstStyle>
            <a:lvl1pPr algn="just">
              <a:lnSpc>
                <a:spcPct val="110000"/>
              </a:lnSpc>
              <a:spcBef>
                <a:spcPts val="6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f"/>
              <a:defRPr sz="2400">
                <a:solidFill>
                  <a:schemeClr val="accent1"/>
                </a:solidFill>
                <a:latin typeface="幼圆" panose="02010509060101010101" pitchFamily="49" charset="-122"/>
                <a:ea typeface="幼圆" panose="02010509060101010101" pitchFamily="49" charset="-122"/>
              </a:defRPr>
            </a:lvl1pPr>
            <a:lvl2pPr marL="742950" indent="-285750">
              <a:lnSpc>
                <a:spcPct val="120000"/>
              </a:lnSpc>
              <a:spcAft>
                <a:spcPts val="600"/>
              </a:spcAft>
              <a:buClr>
                <a:srgbClr val="9BD4C1"/>
              </a:buClr>
              <a:buFont typeface="幼圆" panose="02010509060101010101" pitchFamily="49" charset="-122"/>
              <a:buChar char=" "/>
              <a:defRPr sz="1600">
                <a:solidFill>
                  <a:schemeClr val="tx1"/>
                </a:solidFill>
                <a:latin typeface="幼圆" panose="02010509060101010101" pitchFamily="49" charset="-122"/>
                <a:ea typeface="幼圆" panose="02010509060101010101" pitchFamily="49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zh-CN" altLang="zh-CN" sz="1800">
              <a:solidFill>
                <a:srgbClr val="FFFFFF"/>
              </a:solidFill>
              <a:latin typeface="FZMiaoWuS-GB"/>
              <a:ea typeface="FZMiaoWuS-GB"/>
              <a:cs typeface="FZMiaoWuS-GB"/>
              <a:sym typeface="FZMiaoWuS-GB"/>
            </a:endParaRPr>
          </a:p>
        </p:txBody>
      </p:sp>
      <p:sp>
        <p:nvSpPr>
          <p:cNvPr id="9" name="Shape 1781"/>
          <p:cNvSpPr>
            <a:spLocks noChangeArrowheads="1"/>
          </p:cNvSpPr>
          <p:nvPr/>
        </p:nvSpPr>
        <p:spPr bwMode="auto">
          <a:xfrm>
            <a:off x="902335" y="2988310"/>
            <a:ext cx="2135505" cy="445135"/>
          </a:xfrm>
          <a:prstGeom prst="roundRect">
            <a:avLst>
              <a:gd name="adj" fmla="val 7273"/>
            </a:avLst>
          </a:prstGeom>
          <a:noFill/>
          <a:ln w="47625">
            <a:solidFill>
              <a:srgbClr val="FF0000"/>
            </a:solidFill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45645" tIns="45645" rIns="45645" bIns="45645" anchor="ctr"/>
          <a:lstStyle>
            <a:lvl1pPr algn="just">
              <a:lnSpc>
                <a:spcPct val="110000"/>
              </a:lnSpc>
              <a:spcBef>
                <a:spcPts val="6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f"/>
              <a:defRPr sz="2400">
                <a:solidFill>
                  <a:schemeClr val="accent1"/>
                </a:solidFill>
                <a:latin typeface="幼圆" panose="02010509060101010101" pitchFamily="49" charset="-122"/>
                <a:ea typeface="幼圆" panose="02010509060101010101" pitchFamily="49" charset="-122"/>
              </a:defRPr>
            </a:lvl1pPr>
            <a:lvl2pPr marL="742950" indent="-285750">
              <a:lnSpc>
                <a:spcPct val="120000"/>
              </a:lnSpc>
              <a:spcAft>
                <a:spcPts val="600"/>
              </a:spcAft>
              <a:buClr>
                <a:srgbClr val="9BD4C1"/>
              </a:buClr>
              <a:buFont typeface="幼圆" panose="02010509060101010101" pitchFamily="49" charset="-122"/>
              <a:buChar char=" "/>
              <a:defRPr sz="1600">
                <a:solidFill>
                  <a:schemeClr val="tx1"/>
                </a:solidFill>
                <a:latin typeface="幼圆" panose="02010509060101010101" pitchFamily="49" charset="-122"/>
                <a:ea typeface="幼圆" panose="02010509060101010101" pitchFamily="49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zh-CN" altLang="zh-CN" sz="1800">
              <a:solidFill>
                <a:srgbClr val="FFFFFF"/>
              </a:solidFill>
              <a:latin typeface="FZMiaoWuS-GB"/>
              <a:ea typeface="FZMiaoWuS-GB"/>
              <a:cs typeface="FZMiaoWuS-GB"/>
              <a:sym typeface="FZMiaoWuS-GB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1185" y="702310"/>
            <a:ext cx="3389630" cy="6016625"/>
          </a:xfrm>
          <a:prstGeom prst="rect">
            <a:avLst/>
          </a:prstGeom>
        </p:spPr>
      </p:pic>
      <p:sp>
        <p:nvSpPr>
          <p:cNvPr id="4" name="文本框 31"/>
          <p:cNvSpPr txBox="1"/>
          <p:nvPr/>
        </p:nvSpPr>
        <p:spPr>
          <a:xfrm>
            <a:off x="390393" y="113567"/>
            <a:ext cx="1625600" cy="492125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defPPr>
              <a:defRPr lang="zh-CN"/>
            </a:defPPr>
            <a:lvl1pPr marR="0" lvl="0" indent="0" algn="ctr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5400" b="1" baseline="0">
                <a:solidFill>
                  <a:srgbClr val="F8D35E"/>
                </a:solidFill>
              </a:defRPr>
            </a:lvl1pPr>
            <a:lvl2pPr indent="0">
              <a:buNone/>
              <a:defRPr sz="1200"/>
            </a:lvl2pPr>
            <a:lvl3pPr indent="0">
              <a:buNone/>
              <a:defRPr sz="1000"/>
            </a:lvl3pPr>
            <a:lvl4pPr indent="0">
              <a:buNone/>
              <a:defRPr sz="900"/>
            </a:lvl4pPr>
            <a:lvl5pPr indent="0">
              <a:buNone/>
              <a:defRPr sz="900"/>
            </a:lvl5pPr>
            <a:lvl6pPr indent="0">
              <a:buNone/>
              <a:defRPr sz="900"/>
            </a:lvl6pPr>
            <a:lvl7pPr indent="0">
              <a:buNone/>
              <a:defRPr sz="900"/>
            </a:lvl7pPr>
            <a:lvl8pPr indent="0">
              <a:buNone/>
              <a:defRPr sz="900"/>
            </a:lvl8pPr>
            <a:lvl9pPr indent="0">
              <a:buNone/>
              <a:defRPr sz="900"/>
            </a:lvl9pPr>
          </a:lstStyle>
          <a:p>
            <a:pPr algn="l"/>
            <a:r>
              <a:rPr lang="zh-CN" altLang="en-US" sz="3200" b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课程学习</a:t>
            </a:r>
            <a:endParaRPr lang="zh-CN" altLang="en-US" sz="3200" b="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-3464" y="85468"/>
            <a:ext cx="393700" cy="520091"/>
          </a:xfrm>
          <a:prstGeom prst="rect">
            <a:avLst/>
          </a:prstGeom>
          <a:solidFill>
            <a:srgbClr val="29B9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Shape 1781"/>
          <p:cNvSpPr>
            <a:spLocks noChangeArrowheads="1"/>
          </p:cNvSpPr>
          <p:nvPr/>
        </p:nvSpPr>
        <p:spPr bwMode="auto">
          <a:xfrm>
            <a:off x="5683885" y="1958340"/>
            <a:ext cx="998220" cy="664210"/>
          </a:xfrm>
          <a:prstGeom prst="roundRect">
            <a:avLst>
              <a:gd name="adj" fmla="val 4035"/>
            </a:avLst>
          </a:prstGeom>
          <a:noFill/>
          <a:ln w="47625">
            <a:solidFill>
              <a:srgbClr val="FF0000"/>
            </a:solidFill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45645" tIns="45645" rIns="45645" bIns="45645" anchor="ctr"/>
          <a:lstStyle>
            <a:lvl1pPr algn="just">
              <a:lnSpc>
                <a:spcPct val="110000"/>
              </a:lnSpc>
              <a:spcBef>
                <a:spcPts val="6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f"/>
              <a:defRPr sz="2400">
                <a:solidFill>
                  <a:schemeClr val="accent1"/>
                </a:solidFill>
                <a:latin typeface="幼圆" panose="02010509060101010101" pitchFamily="49" charset="-122"/>
                <a:ea typeface="幼圆" panose="02010509060101010101" pitchFamily="49" charset="-122"/>
              </a:defRPr>
            </a:lvl1pPr>
            <a:lvl2pPr marL="742950" indent="-285750">
              <a:lnSpc>
                <a:spcPct val="120000"/>
              </a:lnSpc>
              <a:spcAft>
                <a:spcPts val="600"/>
              </a:spcAft>
              <a:buClr>
                <a:srgbClr val="9BD4C1"/>
              </a:buClr>
              <a:buFont typeface="幼圆" panose="02010509060101010101" pitchFamily="49" charset="-122"/>
              <a:buChar char=" "/>
              <a:defRPr sz="1600">
                <a:solidFill>
                  <a:schemeClr val="tx1"/>
                </a:solidFill>
                <a:latin typeface="幼圆" panose="02010509060101010101" pitchFamily="49" charset="-122"/>
                <a:ea typeface="幼圆" panose="02010509060101010101" pitchFamily="49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zh-CN" altLang="zh-CN" sz="1800">
              <a:solidFill>
                <a:srgbClr val="FFFFFF"/>
              </a:solidFill>
              <a:latin typeface="FZMiaoWuS-GB"/>
              <a:ea typeface="FZMiaoWuS-GB"/>
              <a:cs typeface="FZMiaoWuS-GB"/>
              <a:sym typeface="FZMiaoWuS-GB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indefinite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indefinite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ldLvl="0" animBg="1" advAuto="0"/>
      <p:bldP spid="21" grpId="0" bldLvl="0" animBg="1" advAuto="0"/>
      <p:bldP spid="9" grpId="0" bldLvl="0" animBg="1" advAuto="0"/>
      <p:bldP spid="12" grpId="0" bldLvl="0" animBg="1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86200" y="15240"/>
            <a:ext cx="3060700" cy="6629400"/>
          </a:xfrm>
          <a:prstGeom prst="rect">
            <a:avLst/>
          </a:prstGeom>
        </p:spPr>
      </p:pic>
      <p:sp>
        <p:nvSpPr>
          <p:cNvPr id="7" name="文本框 31"/>
          <p:cNvSpPr txBox="1"/>
          <p:nvPr/>
        </p:nvSpPr>
        <p:spPr>
          <a:xfrm>
            <a:off x="540253" y="587277"/>
            <a:ext cx="1625600" cy="492125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defPPr>
              <a:defRPr lang="zh-CN"/>
            </a:defPPr>
            <a:lvl1pPr marR="0" lvl="0" indent="0" algn="ctr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5400" b="1" baseline="0">
                <a:solidFill>
                  <a:srgbClr val="F8D35E"/>
                </a:solidFill>
              </a:defRPr>
            </a:lvl1pPr>
            <a:lvl2pPr indent="0">
              <a:buNone/>
              <a:defRPr sz="1200"/>
            </a:lvl2pPr>
            <a:lvl3pPr indent="0">
              <a:buNone/>
              <a:defRPr sz="1000"/>
            </a:lvl3pPr>
            <a:lvl4pPr indent="0">
              <a:buNone/>
              <a:defRPr sz="900"/>
            </a:lvl4pPr>
            <a:lvl5pPr indent="0">
              <a:buNone/>
              <a:defRPr sz="900"/>
            </a:lvl5pPr>
            <a:lvl6pPr indent="0">
              <a:buNone/>
              <a:defRPr sz="900"/>
            </a:lvl6pPr>
            <a:lvl7pPr indent="0">
              <a:buNone/>
              <a:defRPr sz="900"/>
            </a:lvl7pPr>
            <a:lvl8pPr indent="0">
              <a:buNone/>
              <a:defRPr sz="900"/>
            </a:lvl8pPr>
            <a:lvl9pPr indent="0">
              <a:buNone/>
              <a:defRPr sz="900"/>
            </a:lvl9pPr>
          </a:lstStyle>
          <a:p>
            <a:pPr algn="l"/>
            <a:r>
              <a:rPr lang="zh-CN" altLang="en-US" sz="3200" b="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考试信息</a:t>
            </a:r>
            <a:endParaRPr lang="zh-CN" altLang="en-US" sz="3200" b="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-3464" y="587118"/>
            <a:ext cx="393700" cy="520091"/>
          </a:xfrm>
          <a:prstGeom prst="rect">
            <a:avLst/>
          </a:prstGeom>
          <a:solidFill>
            <a:srgbClr val="29B9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Shape 1781"/>
          <p:cNvSpPr>
            <a:spLocks noChangeArrowheads="1"/>
          </p:cNvSpPr>
          <p:nvPr/>
        </p:nvSpPr>
        <p:spPr bwMode="auto">
          <a:xfrm>
            <a:off x="3796665" y="3260725"/>
            <a:ext cx="3062605" cy="560070"/>
          </a:xfrm>
          <a:prstGeom prst="roundRect">
            <a:avLst>
              <a:gd name="adj" fmla="val 7273"/>
            </a:avLst>
          </a:prstGeom>
          <a:noFill/>
          <a:ln w="47625">
            <a:solidFill>
              <a:srgbClr val="FF0000"/>
            </a:solidFill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45645" tIns="45645" rIns="45645" bIns="45645" anchor="ctr"/>
          <a:lstStyle>
            <a:lvl1pPr algn="just">
              <a:lnSpc>
                <a:spcPct val="110000"/>
              </a:lnSpc>
              <a:spcBef>
                <a:spcPts val="6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f"/>
              <a:defRPr sz="2400">
                <a:solidFill>
                  <a:schemeClr val="accent1"/>
                </a:solidFill>
                <a:latin typeface="幼圆" panose="02010509060101010101" pitchFamily="49" charset="-122"/>
                <a:ea typeface="幼圆" panose="02010509060101010101" pitchFamily="49" charset="-122"/>
              </a:defRPr>
            </a:lvl1pPr>
            <a:lvl2pPr marL="742950" indent="-285750">
              <a:lnSpc>
                <a:spcPct val="120000"/>
              </a:lnSpc>
              <a:spcAft>
                <a:spcPts val="600"/>
              </a:spcAft>
              <a:buClr>
                <a:srgbClr val="9BD4C1"/>
              </a:buClr>
              <a:buFont typeface="幼圆" panose="02010509060101010101" pitchFamily="49" charset="-122"/>
              <a:buChar char=" "/>
              <a:defRPr sz="1600">
                <a:solidFill>
                  <a:schemeClr val="tx1"/>
                </a:solidFill>
                <a:latin typeface="幼圆" panose="02010509060101010101" pitchFamily="49" charset="-122"/>
                <a:ea typeface="幼圆" panose="02010509060101010101" pitchFamily="49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zh-CN" altLang="zh-CN" sz="1800">
              <a:solidFill>
                <a:srgbClr val="FFFFFF"/>
              </a:solidFill>
              <a:latin typeface="FZMiaoWuS-GB"/>
              <a:ea typeface="FZMiaoWuS-GB"/>
              <a:cs typeface="FZMiaoWuS-GB"/>
              <a:sym typeface="FZMiaoWuS-GB"/>
            </a:endParaRPr>
          </a:p>
        </p:txBody>
      </p:sp>
      <p:sp>
        <p:nvSpPr>
          <p:cNvPr id="3" name="Shape 1781"/>
          <p:cNvSpPr>
            <a:spLocks noChangeArrowheads="1"/>
          </p:cNvSpPr>
          <p:nvPr/>
        </p:nvSpPr>
        <p:spPr bwMode="auto">
          <a:xfrm>
            <a:off x="3886200" y="2099945"/>
            <a:ext cx="977900" cy="445135"/>
          </a:xfrm>
          <a:prstGeom prst="roundRect">
            <a:avLst>
              <a:gd name="adj" fmla="val 7273"/>
            </a:avLst>
          </a:prstGeom>
          <a:noFill/>
          <a:ln w="47625">
            <a:solidFill>
              <a:srgbClr val="FF0000"/>
            </a:solidFill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45645" tIns="45645" rIns="45645" bIns="45645" anchor="ctr"/>
          <a:lstStyle>
            <a:lvl1pPr algn="just">
              <a:lnSpc>
                <a:spcPct val="110000"/>
              </a:lnSpc>
              <a:spcBef>
                <a:spcPts val="6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f"/>
              <a:defRPr sz="2400">
                <a:solidFill>
                  <a:schemeClr val="accent1"/>
                </a:solidFill>
                <a:latin typeface="幼圆" panose="02010509060101010101" pitchFamily="49" charset="-122"/>
                <a:ea typeface="幼圆" panose="02010509060101010101" pitchFamily="49" charset="-122"/>
              </a:defRPr>
            </a:lvl1pPr>
            <a:lvl2pPr marL="742950" indent="-285750">
              <a:lnSpc>
                <a:spcPct val="120000"/>
              </a:lnSpc>
              <a:spcAft>
                <a:spcPts val="600"/>
              </a:spcAft>
              <a:buClr>
                <a:srgbClr val="9BD4C1"/>
              </a:buClr>
              <a:buFont typeface="幼圆" panose="02010509060101010101" pitchFamily="49" charset="-122"/>
              <a:buChar char=" "/>
              <a:defRPr sz="1600">
                <a:solidFill>
                  <a:schemeClr val="tx1"/>
                </a:solidFill>
                <a:latin typeface="幼圆" panose="02010509060101010101" pitchFamily="49" charset="-122"/>
                <a:ea typeface="幼圆" panose="02010509060101010101" pitchFamily="49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zh-CN" altLang="zh-CN" sz="1800">
              <a:solidFill>
                <a:srgbClr val="FFFFFF"/>
              </a:solidFill>
              <a:latin typeface="FZMiaoWuS-GB"/>
              <a:ea typeface="FZMiaoWuS-GB"/>
              <a:cs typeface="FZMiaoWuS-GB"/>
              <a:sym typeface="FZMiaoWuS-GB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ldLvl="0" animBg="1" advAuto="0"/>
      <p:bldP spid="3" grpId="0" bldLvl="0" animBg="1" advAuto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372735" y="575945"/>
            <a:ext cx="2755900" cy="6125210"/>
          </a:xfrm>
          <a:prstGeom prst="rect">
            <a:avLst/>
          </a:prstGeom>
        </p:spPr>
      </p:pic>
      <p:sp>
        <p:nvSpPr>
          <p:cNvPr id="4" name="文本框 31"/>
          <p:cNvSpPr txBox="1"/>
          <p:nvPr/>
        </p:nvSpPr>
        <p:spPr>
          <a:xfrm>
            <a:off x="540253" y="200403"/>
            <a:ext cx="1641475" cy="492443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defPPr>
              <a:defRPr lang="zh-CN"/>
            </a:defPPr>
            <a:lvl1pPr marR="0" lvl="0" indent="0" algn="ctr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5400" b="1" baseline="0">
                <a:solidFill>
                  <a:srgbClr val="F8D35E"/>
                </a:solidFill>
              </a:defRPr>
            </a:lvl1pPr>
            <a:lvl2pPr indent="0">
              <a:buNone/>
              <a:defRPr sz="1200"/>
            </a:lvl2pPr>
            <a:lvl3pPr indent="0">
              <a:buNone/>
              <a:defRPr sz="1000"/>
            </a:lvl3pPr>
            <a:lvl4pPr indent="0">
              <a:buNone/>
              <a:defRPr sz="900"/>
            </a:lvl4pPr>
            <a:lvl5pPr indent="0">
              <a:buNone/>
              <a:defRPr sz="900"/>
            </a:lvl5pPr>
            <a:lvl6pPr indent="0">
              <a:buNone/>
              <a:defRPr sz="900"/>
            </a:lvl6pPr>
            <a:lvl7pPr indent="0">
              <a:buNone/>
              <a:defRPr sz="900"/>
            </a:lvl7pPr>
            <a:lvl8pPr indent="0">
              <a:buNone/>
              <a:defRPr sz="900"/>
            </a:lvl8pPr>
            <a:lvl9pPr indent="0">
              <a:buNone/>
              <a:defRPr sz="900"/>
            </a:lvl9pPr>
          </a:lstStyle>
          <a:p>
            <a:pPr algn="l"/>
            <a:r>
              <a:rPr lang="zh-CN" altLang="en-US" sz="3200" b="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在线帮助</a:t>
            </a:r>
            <a:endParaRPr lang="zh-CN" altLang="en-US" sz="3200" b="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-3464" y="200403"/>
            <a:ext cx="393700" cy="520091"/>
          </a:xfrm>
          <a:prstGeom prst="rect">
            <a:avLst/>
          </a:prstGeom>
          <a:solidFill>
            <a:srgbClr val="29B9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Shape 1781"/>
          <p:cNvSpPr>
            <a:spLocks noChangeArrowheads="1"/>
          </p:cNvSpPr>
          <p:nvPr/>
        </p:nvSpPr>
        <p:spPr bwMode="auto">
          <a:xfrm>
            <a:off x="5372735" y="3696335"/>
            <a:ext cx="2482850" cy="412750"/>
          </a:xfrm>
          <a:prstGeom prst="roundRect">
            <a:avLst>
              <a:gd name="adj" fmla="val 7273"/>
            </a:avLst>
          </a:prstGeom>
          <a:noFill/>
          <a:ln w="47625">
            <a:solidFill>
              <a:srgbClr val="FF0000"/>
            </a:solidFill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45645" tIns="45645" rIns="45645" bIns="45645" anchor="ctr"/>
          <a:lstStyle>
            <a:lvl1pPr algn="just">
              <a:lnSpc>
                <a:spcPct val="110000"/>
              </a:lnSpc>
              <a:spcBef>
                <a:spcPts val="6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f"/>
              <a:defRPr sz="2400">
                <a:solidFill>
                  <a:schemeClr val="accent1"/>
                </a:solidFill>
                <a:latin typeface="幼圆" panose="02010509060101010101" pitchFamily="49" charset="-122"/>
                <a:ea typeface="幼圆" panose="02010509060101010101" pitchFamily="49" charset="-122"/>
              </a:defRPr>
            </a:lvl1pPr>
            <a:lvl2pPr marL="742950" indent="-285750">
              <a:lnSpc>
                <a:spcPct val="120000"/>
              </a:lnSpc>
              <a:spcAft>
                <a:spcPts val="600"/>
              </a:spcAft>
              <a:buClr>
                <a:srgbClr val="9BD4C1"/>
              </a:buClr>
              <a:buFont typeface="幼圆" panose="02010509060101010101" pitchFamily="49" charset="-122"/>
              <a:buChar char=" "/>
              <a:defRPr sz="1600">
                <a:solidFill>
                  <a:schemeClr val="tx1"/>
                </a:solidFill>
                <a:latin typeface="幼圆" panose="02010509060101010101" pitchFamily="49" charset="-122"/>
                <a:ea typeface="幼圆" panose="02010509060101010101" pitchFamily="49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zh-CN" altLang="zh-CN" sz="1800">
              <a:solidFill>
                <a:srgbClr val="FFFFFF"/>
              </a:solidFill>
              <a:latin typeface="FZMiaoWuS-GB"/>
              <a:ea typeface="FZMiaoWuS-GB"/>
              <a:cs typeface="FZMiaoWuS-GB"/>
              <a:sym typeface="FZMiaoWuS-GB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3780" y="575945"/>
            <a:ext cx="2744470" cy="6101080"/>
          </a:xfrm>
          <a:prstGeom prst="rect">
            <a:avLst/>
          </a:prstGeom>
        </p:spPr>
      </p:pic>
      <p:sp>
        <p:nvSpPr>
          <p:cNvPr id="26" name="Shape 1781"/>
          <p:cNvSpPr>
            <a:spLocks noChangeArrowheads="1"/>
          </p:cNvSpPr>
          <p:nvPr/>
        </p:nvSpPr>
        <p:spPr bwMode="auto">
          <a:xfrm>
            <a:off x="2406015" y="4109085"/>
            <a:ext cx="1472565" cy="473710"/>
          </a:xfrm>
          <a:prstGeom prst="roundRect">
            <a:avLst>
              <a:gd name="adj" fmla="val 7273"/>
            </a:avLst>
          </a:prstGeom>
          <a:noFill/>
          <a:ln w="47625">
            <a:solidFill>
              <a:srgbClr val="FF0000"/>
            </a:solidFill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45645" tIns="45645" rIns="45645" bIns="45645" anchor="ctr"/>
          <a:lstStyle>
            <a:lvl1pPr algn="just">
              <a:lnSpc>
                <a:spcPct val="110000"/>
              </a:lnSpc>
              <a:spcBef>
                <a:spcPts val="6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f"/>
              <a:defRPr sz="2400">
                <a:solidFill>
                  <a:schemeClr val="accent1"/>
                </a:solidFill>
                <a:latin typeface="幼圆" panose="02010509060101010101" pitchFamily="49" charset="-122"/>
                <a:ea typeface="幼圆" panose="02010509060101010101" pitchFamily="49" charset="-122"/>
              </a:defRPr>
            </a:lvl1pPr>
            <a:lvl2pPr marL="742950" indent="-285750">
              <a:lnSpc>
                <a:spcPct val="120000"/>
              </a:lnSpc>
              <a:spcAft>
                <a:spcPts val="600"/>
              </a:spcAft>
              <a:buClr>
                <a:srgbClr val="9BD4C1"/>
              </a:buClr>
              <a:buFont typeface="幼圆" panose="02010509060101010101" pitchFamily="49" charset="-122"/>
              <a:buChar char=" "/>
              <a:defRPr sz="1600">
                <a:solidFill>
                  <a:schemeClr val="tx1"/>
                </a:solidFill>
                <a:latin typeface="幼圆" panose="02010509060101010101" pitchFamily="49" charset="-122"/>
                <a:ea typeface="幼圆" panose="02010509060101010101" pitchFamily="49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zh-CN" altLang="zh-CN" sz="1800">
              <a:solidFill>
                <a:srgbClr val="FFFFFF"/>
              </a:solidFill>
              <a:latin typeface="FZMiaoWuS-GB"/>
              <a:ea typeface="FZMiaoWuS-GB"/>
              <a:cs typeface="FZMiaoWuS-GB"/>
              <a:sym typeface="FZMiaoWuS-GB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2875280" y="1392555"/>
            <a:ext cx="534035" cy="356235"/>
          </a:xfrm>
          <a:prstGeom prst="rect">
            <a:avLst/>
          </a:prstGeom>
          <a:solidFill>
            <a:srgbClr val="FEFE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Shape 1781"/>
          <p:cNvSpPr>
            <a:spLocks noChangeArrowheads="1"/>
          </p:cNvSpPr>
          <p:nvPr/>
        </p:nvSpPr>
        <p:spPr bwMode="auto">
          <a:xfrm>
            <a:off x="4415790" y="6203315"/>
            <a:ext cx="632460" cy="473710"/>
          </a:xfrm>
          <a:prstGeom prst="roundRect">
            <a:avLst>
              <a:gd name="adj" fmla="val 7273"/>
            </a:avLst>
          </a:prstGeom>
          <a:noFill/>
          <a:ln w="47625">
            <a:solidFill>
              <a:srgbClr val="FF0000"/>
            </a:solidFill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45645" tIns="45645" rIns="45645" bIns="45645" anchor="ctr"/>
          <a:lstStyle>
            <a:lvl1pPr algn="just">
              <a:lnSpc>
                <a:spcPct val="110000"/>
              </a:lnSpc>
              <a:spcBef>
                <a:spcPts val="6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f"/>
              <a:defRPr sz="2400">
                <a:solidFill>
                  <a:schemeClr val="accent1"/>
                </a:solidFill>
                <a:latin typeface="幼圆" panose="02010509060101010101" pitchFamily="49" charset="-122"/>
                <a:ea typeface="幼圆" panose="02010509060101010101" pitchFamily="49" charset="-122"/>
              </a:defRPr>
            </a:lvl1pPr>
            <a:lvl2pPr marL="742950" indent="-285750">
              <a:lnSpc>
                <a:spcPct val="120000"/>
              </a:lnSpc>
              <a:spcAft>
                <a:spcPts val="600"/>
              </a:spcAft>
              <a:buClr>
                <a:srgbClr val="9BD4C1"/>
              </a:buClr>
              <a:buFont typeface="幼圆" panose="02010509060101010101" pitchFamily="49" charset="-122"/>
              <a:buChar char=" "/>
              <a:defRPr sz="1600">
                <a:solidFill>
                  <a:schemeClr val="tx1"/>
                </a:solidFill>
                <a:latin typeface="幼圆" panose="02010509060101010101" pitchFamily="49" charset="-122"/>
                <a:ea typeface="幼圆" panose="02010509060101010101" pitchFamily="49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zh-CN" altLang="zh-CN" sz="1800">
              <a:solidFill>
                <a:srgbClr val="FFFFFF"/>
              </a:solidFill>
              <a:latin typeface="FZMiaoWuS-GB"/>
              <a:ea typeface="FZMiaoWuS-GB"/>
              <a:cs typeface="FZMiaoWuS-GB"/>
              <a:sym typeface="FZMiaoWuS-GB"/>
            </a:endParaRPr>
          </a:p>
        </p:txBody>
      </p:sp>
      <p:cxnSp>
        <p:nvCxnSpPr>
          <p:cNvPr id="11" name="直接箭头连接符 10"/>
          <p:cNvCxnSpPr/>
          <p:nvPr/>
        </p:nvCxnSpPr>
        <p:spPr>
          <a:xfrm flipH="1" flipV="1">
            <a:off x="3725545" y="4674235"/>
            <a:ext cx="702310" cy="1384300"/>
          </a:xfrm>
          <a:prstGeom prst="straightConnector1">
            <a:avLst/>
          </a:prstGeom>
          <a:ln w="53975" cmpd="sng">
            <a:solidFill>
              <a:srgbClr val="FF0000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8190" y="575945"/>
            <a:ext cx="2744470" cy="6101715"/>
          </a:xfrm>
          <a:prstGeom prst="rect">
            <a:avLst/>
          </a:prstGeom>
        </p:spPr>
      </p:pic>
      <p:sp>
        <p:nvSpPr>
          <p:cNvPr id="13" name="Shape 1781"/>
          <p:cNvSpPr>
            <a:spLocks noChangeArrowheads="1"/>
          </p:cNvSpPr>
          <p:nvPr/>
        </p:nvSpPr>
        <p:spPr bwMode="auto">
          <a:xfrm>
            <a:off x="9007475" y="827405"/>
            <a:ext cx="1485265" cy="412750"/>
          </a:xfrm>
          <a:prstGeom prst="roundRect">
            <a:avLst>
              <a:gd name="adj" fmla="val 7273"/>
            </a:avLst>
          </a:prstGeom>
          <a:noFill/>
          <a:ln w="47625">
            <a:solidFill>
              <a:srgbClr val="FF0000"/>
            </a:solidFill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45645" tIns="45645" rIns="45645" bIns="45645" anchor="ctr"/>
          <a:lstStyle>
            <a:lvl1pPr algn="just">
              <a:lnSpc>
                <a:spcPct val="110000"/>
              </a:lnSpc>
              <a:spcBef>
                <a:spcPts val="6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f"/>
              <a:defRPr sz="2400">
                <a:solidFill>
                  <a:schemeClr val="accent1"/>
                </a:solidFill>
                <a:latin typeface="幼圆" panose="02010509060101010101" pitchFamily="49" charset="-122"/>
                <a:ea typeface="幼圆" panose="02010509060101010101" pitchFamily="49" charset="-122"/>
              </a:defRPr>
            </a:lvl1pPr>
            <a:lvl2pPr marL="742950" indent="-285750">
              <a:lnSpc>
                <a:spcPct val="120000"/>
              </a:lnSpc>
              <a:spcAft>
                <a:spcPts val="600"/>
              </a:spcAft>
              <a:buClr>
                <a:srgbClr val="9BD4C1"/>
              </a:buClr>
              <a:buFont typeface="幼圆" panose="02010509060101010101" pitchFamily="49" charset="-122"/>
              <a:buChar char=" "/>
              <a:defRPr sz="1600">
                <a:solidFill>
                  <a:schemeClr val="tx1"/>
                </a:solidFill>
                <a:latin typeface="幼圆" panose="02010509060101010101" pitchFamily="49" charset="-122"/>
                <a:ea typeface="幼圆" panose="02010509060101010101" pitchFamily="49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zh-CN" altLang="zh-CN" sz="1800">
              <a:solidFill>
                <a:srgbClr val="FFFFFF"/>
              </a:solidFill>
              <a:latin typeface="FZMiaoWuS-GB"/>
              <a:ea typeface="FZMiaoWuS-GB"/>
              <a:cs typeface="FZMiaoWuS-GB"/>
              <a:sym typeface="FZMiaoWuS-GB"/>
            </a:endParaRPr>
          </a:p>
        </p:txBody>
      </p:sp>
      <p:sp>
        <p:nvSpPr>
          <p:cNvPr id="14" name="Shape 1781"/>
          <p:cNvSpPr>
            <a:spLocks noChangeArrowheads="1"/>
          </p:cNvSpPr>
          <p:nvPr/>
        </p:nvSpPr>
        <p:spPr bwMode="auto">
          <a:xfrm>
            <a:off x="10633710" y="826770"/>
            <a:ext cx="489585" cy="413385"/>
          </a:xfrm>
          <a:prstGeom prst="roundRect">
            <a:avLst>
              <a:gd name="adj" fmla="val 7273"/>
            </a:avLst>
          </a:prstGeom>
          <a:noFill/>
          <a:ln w="47625">
            <a:solidFill>
              <a:srgbClr val="FF0000"/>
            </a:solidFill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45645" tIns="45645" rIns="45645" bIns="45645" anchor="ctr"/>
          <a:lstStyle>
            <a:lvl1pPr algn="just">
              <a:lnSpc>
                <a:spcPct val="110000"/>
              </a:lnSpc>
              <a:spcBef>
                <a:spcPts val="6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f"/>
              <a:defRPr sz="2400">
                <a:solidFill>
                  <a:schemeClr val="accent1"/>
                </a:solidFill>
                <a:latin typeface="幼圆" panose="02010509060101010101" pitchFamily="49" charset="-122"/>
                <a:ea typeface="幼圆" panose="02010509060101010101" pitchFamily="49" charset="-122"/>
              </a:defRPr>
            </a:lvl1pPr>
            <a:lvl2pPr marL="742950" indent="-285750">
              <a:lnSpc>
                <a:spcPct val="120000"/>
              </a:lnSpc>
              <a:spcAft>
                <a:spcPts val="600"/>
              </a:spcAft>
              <a:buClr>
                <a:srgbClr val="9BD4C1"/>
              </a:buClr>
              <a:buFont typeface="幼圆" panose="02010509060101010101" pitchFamily="49" charset="-122"/>
              <a:buChar char=" "/>
              <a:defRPr sz="1600">
                <a:solidFill>
                  <a:schemeClr val="tx1"/>
                </a:solidFill>
                <a:latin typeface="幼圆" panose="02010509060101010101" pitchFamily="49" charset="-122"/>
                <a:ea typeface="幼圆" panose="02010509060101010101" pitchFamily="49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zh-CN" altLang="zh-CN" sz="1800">
              <a:solidFill>
                <a:srgbClr val="FFFFFF"/>
              </a:solidFill>
              <a:latin typeface="FZMiaoWuS-GB"/>
              <a:ea typeface="FZMiaoWuS-GB"/>
              <a:cs typeface="FZMiaoWuS-GB"/>
              <a:sym typeface="FZMiaoWuS-GB"/>
            </a:endParaRPr>
          </a:p>
        </p:txBody>
      </p:sp>
      <p:cxnSp>
        <p:nvCxnSpPr>
          <p:cNvPr id="15" name="直接箭头连接符 14"/>
          <p:cNvCxnSpPr/>
          <p:nvPr/>
        </p:nvCxnSpPr>
        <p:spPr>
          <a:xfrm flipH="1" flipV="1">
            <a:off x="11123295" y="1102995"/>
            <a:ext cx="702310" cy="1384300"/>
          </a:xfrm>
          <a:prstGeom prst="straightConnector1">
            <a:avLst/>
          </a:prstGeom>
          <a:ln w="53975" cmpd="sng">
            <a:solidFill>
              <a:srgbClr val="FF0000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本框 15"/>
          <p:cNvSpPr txBox="1"/>
          <p:nvPr/>
        </p:nvSpPr>
        <p:spPr>
          <a:xfrm>
            <a:off x="11420475" y="2379980"/>
            <a:ext cx="77152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在线客服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284480" y="1748790"/>
            <a:ext cx="1828165" cy="39693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我的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设置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帮助中心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使用帮助或常见问题，也可点击右上角客服图标找在线客服（需排队）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8" name="直接箭头连接符 17"/>
          <p:cNvCxnSpPr/>
          <p:nvPr/>
        </p:nvCxnSpPr>
        <p:spPr>
          <a:xfrm>
            <a:off x="1174115" y="2172970"/>
            <a:ext cx="0" cy="365760"/>
          </a:xfrm>
          <a:prstGeom prst="straightConnector1">
            <a:avLst/>
          </a:prstGeom>
          <a:ln w="28575" cmpd="sng">
            <a:solidFill>
              <a:schemeClr val="tx1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箭头连接符 18"/>
          <p:cNvCxnSpPr/>
          <p:nvPr/>
        </p:nvCxnSpPr>
        <p:spPr>
          <a:xfrm>
            <a:off x="1198245" y="3025140"/>
            <a:ext cx="0" cy="365760"/>
          </a:xfrm>
          <a:prstGeom prst="straightConnector1">
            <a:avLst/>
          </a:prstGeom>
          <a:ln w="28575" cmpd="sng">
            <a:solidFill>
              <a:schemeClr val="tx1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箭头连接符 19"/>
          <p:cNvCxnSpPr/>
          <p:nvPr/>
        </p:nvCxnSpPr>
        <p:spPr>
          <a:xfrm>
            <a:off x="1174115" y="3743325"/>
            <a:ext cx="0" cy="365760"/>
          </a:xfrm>
          <a:prstGeom prst="straightConnector1">
            <a:avLst/>
          </a:prstGeom>
          <a:ln w="28575" cmpd="sng">
            <a:solidFill>
              <a:schemeClr val="tx1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bldLvl="0" animBg="1" advAuto="0"/>
      <p:bldP spid="13" grpId="0" bldLvl="0" animBg="1" advAuto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1"/>
          <p:cNvSpPr txBox="1"/>
          <p:nvPr/>
        </p:nvSpPr>
        <p:spPr>
          <a:xfrm>
            <a:off x="540253" y="587118"/>
            <a:ext cx="2462213" cy="492443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defPPr>
              <a:defRPr lang="zh-CN"/>
            </a:defPPr>
            <a:lvl1pPr marR="0" lvl="0" indent="0" algn="ctr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5400" b="1" baseline="0">
                <a:solidFill>
                  <a:srgbClr val="F8D35E"/>
                </a:solidFill>
              </a:defRPr>
            </a:lvl1pPr>
            <a:lvl2pPr indent="0">
              <a:buNone/>
              <a:defRPr sz="1200"/>
            </a:lvl2pPr>
            <a:lvl3pPr indent="0">
              <a:buNone/>
              <a:defRPr sz="1000"/>
            </a:lvl3pPr>
            <a:lvl4pPr indent="0">
              <a:buNone/>
              <a:defRPr sz="900"/>
            </a:lvl4pPr>
            <a:lvl5pPr indent="0">
              <a:buNone/>
              <a:defRPr sz="900"/>
            </a:lvl5pPr>
            <a:lvl6pPr indent="0">
              <a:buNone/>
              <a:defRPr sz="900"/>
            </a:lvl6pPr>
            <a:lvl7pPr indent="0">
              <a:buNone/>
              <a:defRPr sz="900"/>
            </a:lvl7pPr>
            <a:lvl8pPr indent="0">
              <a:buNone/>
              <a:defRPr sz="900"/>
            </a:lvl8pPr>
            <a:lvl9pPr indent="0">
              <a:buNone/>
              <a:defRPr sz="900"/>
            </a:lvl9pPr>
          </a:lstStyle>
          <a:p>
            <a:pPr algn="l"/>
            <a:r>
              <a:rPr lang="zh-CN" altLang="en-US" sz="3200" b="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尔雅网络课程</a:t>
            </a:r>
            <a:endParaRPr lang="zh-CN" altLang="en-US" sz="3200" b="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-3464" y="587118"/>
            <a:ext cx="393700" cy="520091"/>
          </a:xfrm>
          <a:prstGeom prst="rect">
            <a:avLst/>
          </a:prstGeom>
          <a:solidFill>
            <a:srgbClr val="29B9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Shape 1631"/>
          <p:cNvSpPr/>
          <p:nvPr/>
        </p:nvSpPr>
        <p:spPr>
          <a:xfrm>
            <a:off x="4150618" y="2672263"/>
            <a:ext cx="1843537" cy="1843537"/>
          </a:xfrm>
          <a:prstGeom prst="ellipse">
            <a:avLst/>
          </a:prstGeom>
          <a:ln w="28575">
            <a:solidFill>
              <a:srgbClr val="F3C491"/>
            </a:solidFill>
            <a:miter lim="400000"/>
          </a:ln>
        </p:spPr>
        <p:txBody>
          <a:bodyPr lIns="45645" tIns="45645" rIns="45645" bIns="45645" anchor="ctr"/>
          <a:lstStyle/>
          <a:p>
            <a:pPr algn="ctr">
              <a:defRPr>
                <a:solidFill>
                  <a:srgbClr val="FFFFFF"/>
                </a:solidFill>
                <a:latin typeface="FZMiaoWuS-GB"/>
                <a:ea typeface="FZMiaoWuS-GB"/>
                <a:cs typeface="FZMiaoWuS-GB"/>
                <a:sym typeface="FZMiaoWuS-GB"/>
              </a:defRPr>
            </a:pPr>
          </a:p>
        </p:txBody>
      </p:sp>
      <p:sp>
        <p:nvSpPr>
          <p:cNvPr id="12" name="Shape 1633"/>
          <p:cNvSpPr/>
          <p:nvPr/>
        </p:nvSpPr>
        <p:spPr>
          <a:xfrm>
            <a:off x="4345880" y="2867524"/>
            <a:ext cx="1453015" cy="1453016"/>
          </a:xfrm>
          <a:prstGeom prst="ellipse">
            <a:avLst/>
          </a:prstGeom>
          <a:solidFill>
            <a:srgbClr val="EEAD66"/>
          </a:solidFill>
          <a:ln w="57150">
            <a:solidFill>
              <a:srgbClr val="F3C797"/>
            </a:solidFill>
            <a:miter lim="400000"/>
          </a:ln>
        </p:spPr>
        <p:txBody>
          <a:bodyPr lIns="45645" tIns="45645" rIns="45645" bIns="45645" anchor="ctr"/>
          <a:lstStyle/>
          <a:p>
            <a:pPr algn="ctr">
              <a:defRPr>
                <a:solidFill>
                  <a:srgbClr val="FFFFFF"/>
                </a:solidFill>
                <a:latin typeface="FZMiaoWuS-GB"/>
                <a:ea typeface="FZMiaoWuS-GB"/>
                <a:cs typeface="FZMiaoWuS-GB"/>
                <a:sym typeface="FZMiaoWuS-GB"/>
              </a:defRPr>
            </a:pPr>
          </a:p>
        </p:txBody>
      </p:sp>
      <p:grpSp>
        <p:nvGrpSpPr>
          <p:cNvPr id="13" name="Group 1636"/>
          <p:cNvGrpSpPr/>
          <p:nvPr/>
        </p:nvGrpSpPr>
        <p:grpSpPr>
          <a:xfrm>
            <a:off x="1600317" y="2678487"/>
            <a:ext cx="1843538" cy="1843537"/>
            <a:chOff x="0" y="0"/>
            <a:chExt cx="1843536" cy="1843536"/>
          </a:xfrm>
        </p:grpSpPr>
        <p:sp>
          <p:nvSpPr>
            <p:cNvPr id="14" name="Shape 1634"/>
            <p:cNvSpPr/>
            <p:nvPr/>
          </p:nvSpPr>
          <p:spPr>
            <a:xfrm>
              <a:off x="0" y="0"/>
              <a:ext cx="1843537" cy="1843537"/>
            </a:xfrm>
            <a:prstGeom prst="ellipse">
              <a:avLst/>
            </a:prstGeom>
            <a:noFill/>
            <a:ln w="28575" cap="flat">
              <a:solidFill>
                <a:srgbClr val="F0A87C"/>
              </a:solidFill>
              <a:prstDash val="solid"/>
              <a:miter lim="400000"/>
            </a:ln>
            <a:effectLst/>
          </p:spPr>
          <p:txBody>
            <a:bodyPr wrap="square" lIns="45645" tIns="45645" rIns="45645" bIns="45645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FZMiaoWuS-GB"/>
                  <a:ea typeface="FZMiaoWuS-GB"/>
                  <a:cs typeface="FZMiaoWuS-GB"/>
                  <a:sym typeface="FZMiaoWuS-GB"/>
                </a:defRPr>
              </a:pPr>
            </a:p>
          </p:txBody>
        </p:sp>
        <p:sp>
          <p:nvSpPr>
            <p:cNvPr id="15" name="Shape 1635"/>
            <p:cNvSpPr/>
            <p:nvPr/>
          </p:nvSpPr>
          <p:spPr>
            <a:xfrm>
              <a:off x="249737" y="243515"/>
              <a:ext cx="1344061" cy="1344061"/>
            </a:xfrm>
            <a:prstGeom prst="ellipse">
              <a:avLst/>
            </a:prstGeom>
            <a:solidFill>
              <a:srgbClr val="EE9A66"/>
            </a:solidFill>
            <a:ln w="12700" cap="flat">
              <a:noFill/>
              <a:miter lim="400000"/>
            </a:ln>
            <a:effectLst/>
          </p:spPr>
          <p:txBody>
            <a:bodyPr wrap="square" lIns="45645" tIns="45645" rIns="45645" bIns="45645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FZMiaoWuS-GB"/>
                  <a:ea typeface="FZMiaoWuS-GB"/>
                  <a:cs typeface="FZMiaoWuS-GB"/>
                  <a:sym typeface="FZMiaoWuS-GB"/>
                </a:defRPr>
              </a:pPr>
            </a:p>
          </p:txBody>
        </p:sp>
      </p:grpSp>
      <p:sp>
        <p:nvSpPr>
          <p:cNvPr id="16" name="Shape 1637"/>
          <p:cNvSpPr/>
          <p:nvPr/>
        </p:nvSpPr>
        <p:spPr>
          <a:xfrm>
            <a:off x="6700920" y="2879971"/>
            <a:ext cx="1453015" cy="1453015"/>
          </a:xfrm>
          <a:prstGeom prst="ellipse">
            <a:avLst/>
          </a:prstGeom>
          <a:solidFill>
            <a:srgbClr val="EE7D66"/>
          </a:solidFill>
          <a:ln w="57150">
            <a:solidFill>
              <a:srgbClr val="F4AC9E"/>
            </a:solidFill>
            <a:miter lim="400000"/>
          </a:ln>
        </p:spPr>
        <p:txBody>
          <a:bodyPr lIns="45645" tIns="45645" rIns="45645" bIns="45645" anchor="ctr"/>
          <a:lstStyle/>
          <a:p>
            <a:pPr algn="ctr">
              <a:defRPr>
                <a:solidFill>
                  <a:srgbClr val="FFFFFF"/>
                </a:solidFill>
                <a:latin typeface="FZMiaoWuS-GB"/>
                <a:ea typeface="FZMiaoWuS-GB"/>
                <a:cs typeface="FZMiaoWuS-GB"/>
                <a:sym typeface="FZMiaoWuS-GB"/>
              </a:defRPr>
            </a:pPr>
          </a:p>
        </p:txBody>
      </p:sp>
      <p:sp>
        <p:nvSpPr>
          <p:cNvPr id="19" name="Shape 1639"/>
          <p:cNvSpPr/>
          <p:nvPr/>
        </p:nvSpPr>
        <p:spPr>
          <a:xfrm>
            <a:off x="1881461" y="3403299"/>
            <a:ext cx="1121612" cy="461665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>
            <a:lvl1pPr algn="ctr">
              <a:defRPr sz="2400">
                <a:solidFill>
                  <a:srgbClr val="FFFFFF"/>
                </a:solidFill>
                <a:latin typeface="FZMiaoWuS-GB"/>
                <a:ea typeface="FZMiaoWuS-GB"/>
                <a:cs typeface="FZMiaoWuS-GB"/>
                <a:sym typeface="FZMiaoWuS-GB"/>
              </a:defRPr>
            </a:lvl1pPr>
          </a:lstStyle>
          <a:p>
            <a:r>
              <a:rPr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看视频</a:t>
            </a:r>
            <a:endParaRPr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Shape 1640"/>
          <p:cNvSpPr/>
          <p:nvPr/>
        </p:nvSpPr>
        <p:spPr>
          <a:xfrm>
            <a:off x="4502736" y="3205157"/>
            <a:ext cx="1176089" cy="830997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/>
          <a:p>
            <a:pPr algn="ctr">
              <a:defRPr sz="2400">
                <a:solidFill>
                  <a:srgbClr val="FFFFFF"/>
                </a:solidFill>
                <a:latin typeface="FZMiaoWuS-GB"/>
                <a:ea typeface="FZMiaoWuS-GB"/>
                <a:cs typeface="FZMiaoWuS-GB"/>
                <a:sym typeface="FZMiaoWuS-GB"/>
              </a:defRPr>
            </a:pPr>
            <a:r>
              <a:rPr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完成</a:t>
            </a:r>
            <a:endParaRPr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defRPr sz="2400">
                <a:solidFill>
                  <a:srgbClr val="FFFFFF"/>
                </a:solidFill>
                <a:latin typeface="FZMiaoWuS-GB"/>
                <a:ea typeface="FZMiaoWuS-GB"/>
                <a:cs typeface="FZMiaoWuS-GB"/>
                <a:sym typeface="FZMiaoWuS-GB"/>
              </a:defRPr>
            </a:pPr>
            <a:r>
              <a:rPr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测验</a:t>
            </a:r>
            <a:endParaRPr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Shape 1641"/>
          <p:cNvSpPr/>
          <p:nvPr/>
        </p:nvSpPr>
        <p:spPr>
          <a:xfrm>
            <a:off x="6996768" y="3252228"/>
            <a:ext cx="899161" cy="830997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>
            <a:lvl1pPr algn="ctr">
              <a:defRPr sz="2400">
                <a:solidFill>
                  <a:srgbClr val="FFFFFF"/>
                </a:solidFill>
                <a:latin typeface="FZMiaoWuS-GB"/>
                <a:ea typeface="FZMiaoWuS-GB"/>
                <a:cs typeface="FZMiaoWuS-GB"/>
                <a:sym typeface="FZMiaoWuS-GB"/>
              </a:defRPr>
            </a:lvl1pPr>
          </a:lstStyle>
          <a:p>
            <a:r>
              <a:rPr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期末考试</a:t>
            </a:r>
            <a:endParaRPr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Shape 1659"/>
          <p:cNvSpPr/>
          <p:nvPr/>
        </p:nvSpPr>
        <p:spPr>
          <a:xfrm>
            <a:off x="3458086" y="3595874"/>
            <a:ext cx="859222" cy="20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cubicBezTo>
                  <a:pt x="7200" y="14400"/>
                  <a:pt x="14400" y="7200"/>
                  <a:pt x="21600" y="0"/>
                </a:cubicBezTo>
              </a:path>
            </a:pathLst>
          </a:custGeom>
          <a:ln w="57150">
            <a:solidFill>
              <a:srgbClr val="EE9A66"/>
            </a:solidFill>
            <a:miter lim="400000"/>
            <a:tailEnd type="triangle"/>
          </a:ln>
        </p:spPr>
        <p:txBody>
          <a:bodyPr/>
          <a:lstStyle/>
          <a:p/>
        </p:txBody>
      </p:sp>
      <p:cxnSp>
        <p:nvCxnSpPr>
          <p:cNvPr id="24" name="Connector 1644"/>
          <p:cNvCxnSpPr>
            <a:stCxn id="10" idx="6"/>
            <a:endCxn id="16" idx="2"/>
          </p:cNvCxnSpPr>
          <p:nvPr/>
        </p:nvCxnSpPr>
        <p:spPr>
          <a:xfrm>
            <a:off x="5994155" y="3594032"/>
            <a:ext cx="706765" cy="12447"/>
          </a:xfrm>
          <a:prstGeom prst="straightConnector1">
            <a:avLst/>
          </a:prstGeom>
          <a:ln w="57150">
            <a:solidFill>
              <a:srgbClr val="EEAD66"/>
            </a:solidFill>
            <a:miter lim="400000"/>
            <a:tailEnd type="triangle"/>
          </a:ln>
        </p:spPr>
      </p:cxnSp>
      <p:sp>
        <p:nvSpPr>
          <p:cNvPr id="25" name="Shape 1645"/>
          <p:cNvSpPr/>
          <p:nvPr/>
        </p:nvSpPr>
        <p:spPr>
          <a:xfrm flipV="1">
            <a:off x="8310985" y="3634579"/>
            <a:ext cx="615139" cy="0"/>
          </a:xfrm>
          <a:prstGeom prst="line">
            <a:avLst/>
          </a:prstGeom>
          <a:ln w="57150">
            <a:solidFill>
              <a:srgbClr val="EE7D66"/>
            </a:solidFill>
            <a:miter lim="400000"/>
            <a:tailEnd type="triangle"/>
          </a:ln>
        </p:spPr>
        <p:txBody>
          <a:bodyPr lIns="0" tIns="0" rIns="0" bIns="0"/>
          <a:lstStyle/>
          <a:p>
            <a:pPr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6" name="Shape 1646"/>
          <p:cNvSpPr/>
          <p:nvPr/>
        </p:nvSpPr>
        <p:spPr>
          <a:xfrm rot="5400000">
            <a:off x="5049767" y="1419456"/>
            <a:ext cx="676643" cy="70760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5965" y="0"/>
                  <a:pt x="10800" y="375"/>
                  <a:pt x="10800" y="837"/>
                </a:cubicBezTo>
                <a:lnTo>
                  <a:pt x="10800" y="9963"/>
                </a:lnTo>
                <a:cubicBezTo>
                  <a:pt x="10800" y="10425"/>
                  <a:pt x="15635" y="10800"/>
                  <a:pt x="21600" y="10800"/>
                </a:cubicBezTo>
                <a:cubicBezTo>
                  <a:pt x="15635" y="10800"/>
                  <a:pt x="10800" y="11175"/>
                  <a:pt x="10800" y="11637"/>
                </a:cubicBezTo>
                <a:lnTo>
                  <a:pt x="10800" y="20763"/>
                </a:lnTo>
                <a:cubicBezTo>
                  <a:pt x="10800" y="21225"/>
                  <a:pt x="5965" y="21600"/>
                  <a:pt x="0" y="21600"/>
                </a:cubicBezTo>
              </a:path>
            </a:pathLst>
          </a:cu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lIns="45645" tIns="45645" rIns="45645" bIns="45645" anchor="ctr"/>
          <a:lstStyle/>
          <a:p>
            <a:pPr algn="ctr">
              <a:defRPr>
                <a:latin typeface="FZMiaoWuS-GB"/>
                <a:ea typeface="FZMiaoWuS-GB"/>
                <a:cs typeface="FZMiaoWuS-GB"/>
                <a:sym typeface="FZMiaoWuS-GB"/>
              </a:defRPr>
            </a:pPr>
          </a:p>
        </p:txBody>
      </p:sp>
      <p:sp>
        <p:nvSpPr>
          <p:cNvPr id="28" name="Shape 1648"/>
          <p:cNvSpPr/>
          <p:nvPr/>
        </p:nvSpPr>
        <p:spPr>
          <a:xfrm>
            <a:off x="6510165" y="2700299"/>
            <a:ext cx="1843538" cy="1843538"/>
          </a:xfrm>
          <a:prstGeom prst="ellipse">
            <a:avLst/>
          </a:prstGeom>
          <a:ln w="28575">
            <a:solidFill>
              <a:srgbClr val="F0A87C"/>
            </a:solidFill>
            <a:miter lim="400000"/>
          </a:ln>
        </p:spPr>
        <p:txBody>
          <a:bodyPr lIns="45645" tIns="45645" rIns="45645" bIns="45645" anchor="ctr"/>
          <a:lstStyle/>
          <a:p>
            <a:pPr algn="ctr">
              <a:defRPr>
                <a:solidFill>
                  <a:srgbClr val="FFFFFF"/>
                </a:solidFill>
                <a:latin typeface="FZMiaoWuS-GB"/>
                <a:ea typeface="FZMiaoWuS-GB"/>
                <a:cs typeface="FZMiaoWuS-GB"/>
                <a:sym typeface="FZMiaoWuS-GB"/>
              </a:defRPr>
            </a:pPr>
          </a:p>
        </p:txBody>
      </p:sp>
      <p:sp>
        <p:nvSpPr>
          <p:cNvPr id="36" name="Shape 1653"/>
          <p:cNvSpPr/>
          <p:nvPr/>
        </p:nvSpPr>
        <p:spPr>
          <a:xfrm>
            <a:off x="9138626" y="2142909"/>
            <a:ext cx="1491671" cy="1491670"/>
          </a:xfrm>
          <a:prstGeom prst="ellipse">
            <a:avLst/>
          </a:prstGeom>
          <a:solidFill>
            <a:srgbClr val="5B9BD5"/>
          </a:solidFill>
          <a:ln w="9525" cap="flat">
            <a:solidFill>
              <a:srgbClr val="000000"/>
            </a:solidFill>
            <a:prstDash val="solid"/>
            <a:round/>
          </a:ln>
          <a:effectLst/>
        </p:spPr>
        <p:txBody>
          <a:bodyPr wrap="square" lIns="45645" tIns="45645" rIns="45645" bIns="45645" numCol="1" anchor="t">
            <a:noAutofit/>
          </a:bodyPr>
          <a:lstStyle/>
          <a:p>
            <a:pPr>
              <a:defRPr sz="1300">
                <a:latin typeface="FZMiaoWuS-GB"/>
                <a:ea typeface="FZMiaoWuS-GB"/>
                <a:cs typeface="FZMiaoWuS-GB"/>
                <a:sym typeface="FZMiaoWuS-GB"/>
              </a:defRPr>
            </a:pPr>
          </a:p>
        </p:txBody>
      </p:sp>
      <p:pic>
        <p:nvPicPr>
          <p:cNvPr id="39" name="image33.jpeg"/>
          <p:cNvPicPr>
            <a:picLocks noChangeAspect="1"/>
          </p:cNvPicPr>
          <p:nvPr/>
        </p:nvPicPr>
        <p:blipFill>
          <a:blip r:embed="rId1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52961" y="3191838"/>
            <a:ext cx="1863000" cy="1610685"/>
          </a:xfrm>
          <a:prstGeom prst="rect">
            <a:avLst/>
          </a:prstGeom>
          <a:ln w="12700" cap="flat">
            <a:noFill/>
            <a:miter lim="400000"/>
            <a:headEnd/>
            <a:tailEnd/>
          </a:ln>
          <a:effectLst/>
        </p:spPr>
      </p:pic>
      <p:sp>
        <p:nvSpPr>
          <p:cNvPr id="35" name="Shape 1656"/>
          <p:cNvSpPr/>
          <p:nvPr/>
        </p:nvSpPr>
        <p:spPr>
          <a:xfrm>
            <a:off x="9216383" y="2459951"/>
            <a:ext cx="1336154" cy="462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t">
            <a:spAutoFit/>
          </a:bodyPr>
          <a:lstStyle/>
          <a:p>
            <a:pPr>
              <a:lnSpc>
                <a:spcPct val="150000"/>
              </a:lnSpc>
              <a:defRPr sz="1300">
                <a:solidFill>
                  <a:srgbClr val="FFFB00"/>
                </a:solidFill>
                <a:latin typeface="FZMiaoWuS-GB"/>
                <a:ea typeface="FZMiaoWuS-GB"/>
                <a:cs typeface="FZMiaoWuS-GB"/>
                <a:sym typeface="FZMiaoWuS-GB"/>
              </a:defRPr>
            </a:pPr>
            <a:r>
              <a:rPr dirty="0"/>
              <a:t>  </a:t>
            </a:r>
            <a:r>
              <a:rPr sz="1900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得到学分</a:t>
            </a:r>
            <a:r>
              <a:rPr sz="19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endParaRPr sz="190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4782" y="5678615"/>
            <a:ext cx="722577" cy="72257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5931" y="5678615"/>
            <a:ext cx="796986" cy="796986"/>
          </a:xfrm>
          <a:prstGeom prst="rect">
            <a:avLst/>
          </a:prstGeom>
        </p:spPr>
      </p:pic>
      <p:sp>
        <p:nvSpPr>
          <p:cNvPr id="27" name="文本框 26"/>
          <p:cNvSpPr txBox="1"/>
          <p:nvPr/>
        </p:nvSpPr>
        <p:spPr>
          <a:xfrm>
            <a:off x="5048139" y="5668684"/>
            <a:ext cx="3877985" cy="7325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kumimoji="1" lang="zh-CN" altLang="en-US" sz="3200" b="1" dirty="0" smtClean="0">
                <a:solidFill>
                  <a:srgbClr val="FA477E"/>
                </a:solidFill>
                <a:effectLst>
                  <a:glow rad="190500">
                    <a:schemeClr val="tx1"/>
                  </a:glow>
                  <a:outerShdw dist="25400" dir="5400000" algn="t" rotWithShape="0">
                    <a:prstClr val="black">
                      <a:alpha val="66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电脑、手机均可学习</a:t>
            </a:r>
            <a:endParaRPr kumimoji="1" lang="zh-CN" altLang="en-US" sz="3200" b="1" dirty="0">
              <a:solidFill>
                <a:srgbClr val="FA477E"/>
              </a:solidFill>
              <a:effectLst>
                <a:glow rad="190500">
                  <a:schemeClr val="tx1"/>
                </a:glow>
                <a:outerShdw dist="25400" dir="5400000" algn="t" rotWithShape="0">
                  <a:prstClr val="black">
                    <a:alpha val="66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9" name="Shape 1646"/>
          <p:cNvSpPr/>
          <p:nvPr/>
        </p:nvSpPr>
        <p:spPr>
          <a:xfrm rot="16200000">
            <a:off x="3605245" y="447191"/>
            <a:ext cx="398214" cy="41643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5965" y="0"/>
                  <a:pt x="10800" y="375"/>
                  <a:pt x="10800" y="837"/>
                </a:cubicBezTo>
                <a:lnTo>
                  <a:pt x="10800" y="9963"/>
                </a:lnTo>
                <a:cubicBezTo>
                  <a:pt x="10800" y="10425"/>
                  <a:pt x="15635" y="10800"/>
                  <a:pt x="21600" y="10800"/>
                </a:cubicBezTo>
                <a:cubicBezTo>
                  <a:pt x="15635" y="10800"/>
                  <a:pt x="10800" y="11175"/>
                  <a:pt x="10800" y="11637"/>
                </a:cubicBezTo>
                <a:lnTo>
                  <a:pt x="10800" y="20763"/>
                </a:lnTo>
                <a:cubicBezTo>
                  <a:pt x="10800" y="21225"/>
                  <a:pt x="5965" y="21600"/>
                  <a:pt x="0" y="21600"/>
                </a:cubicBezTo>
              </a:path>
            </a:pathLst>
          </a:cu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lIns="45645" tIns="45645" rIns="45645" bIns="45645" anchor="ctr"/>
          <a:lstStyle/>
          <a:p>
            <a:pPr algn="ctr">
              <a:defRPr>
                <a:latin typeface="FZMiaoWuS-GB"/>
                <a:ea typeface="FZMiaoWuS-GB"/>
                <a:cs typeface="FZMiaoWuS-GB"/>
                <a:sym typeface="FZMiaoWuS-GB"/>
              </a:defRPr>
            </a:pPr>
          </a:p>
        </p:txBody>
      </p:sp>
      <p:sp>
        <p:nvSpPr>
          <p:cNvPr id="30" name="文本框 29"/>
          <p:cNvSpPr txBox="1"/>
          <p:nvPr/>
        </p:nvSpPr>
        <p:spPr>
          <a:xfrm>
            <a:off x="2686097" y="1531861"/>
            <a:ext cx="2236510" cy="6701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kumimoji="1" lang="zh-CN" altLang="en-US" sz="3200" b="1" dirty="0" smtClean="0">
                <a:solidFill>
                  <a:srgbClr val="FA477E"/>
                </a:solidFill>
                <a:effectLst>
                  <a:glow rad="190500">
                    <a:schemeClr val="tx1"/>
                  </a:glow>
                  <a:outerShdw dist="25400" dir="5400000" algn="t" rotWithShape="0">
                    <a:prstClr val="black">
                      <a:alpha val="66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课程任务点</a:t>
            </a:r>
            <a:endParaRPr kumimoji="1" lang="zh-CN" altLang="en-US" sz="3200" b="1" dirty="0">
              <a:solidFill>
                <a:srgbClr val="FA477E"/>
              </a:solidFill>
              <a:effectLst>
                <a:glow rad="190500">
                  <a:schemeClr val="tx1"/>
                </a:glow>
                <a:outerShdw dist="25400" dir="5400000" algn="t" rotWithShape="0">
                  <a:prstClr val="black">
                    <a:alpha val="66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31" name="Shape 1646"/>
          <p:cNvSpPr/>
          <p:nvPr/>
        </p:nvSpPr>
        <p:spPr>
          <a:xfrm rot="16200000">
            <a:off x="7191869" y="1566650"/>
            <a:ext cx="398214" cy="19254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5965" y="0"/>
                  <a:pt x="10800" y="375"/>
                  <a:pt x="10800" y="837"/>
                </a:cubicBezTo>
                <a:lnTo>
                  <a:pt x="10800" y="9963"/>
                </a:lnTo>
                <a:cubicBezTo>
                  <a:pt x="10800" y="10425"/>
                  <a:pt x="15635" y="10800"/>
                  <a:pt x="21600" y="10800"/>
                </a:cubicBezTo>
                <a:cubicBezTo>
                  <a:pt x="15635" y="10800"/>
                  <a:pt x="10800" y="11175"/>
                  <a:pt x="10800" y="11637"/>
                </a:cubicBezTo>
                <a:lnTo>
                  <a:pt x="10800" y="20763"/>
                </a:lnTo>
                <a:cubicBezTo>
                  <a:pt x="10800" y="21225"/>
                  <a:pt x="5965" y="21600"/>
                  <a:pt x="0" y="21600"/>
                </a:cubicBezTo>
              </a:path>
            </a:pathLst>
          </a:cu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lIns="45645" tIns="45645" rIns="45645" bIns="45645" anchor="ctr"/>
          <a:lstStyle/>
          <a:p>
            <a:pPr algn="ctr">
              <a:defRPr>
                <a:latin typeface="FZMiaoWuS-GB"/>
                <a:ea typeface="FZMiaoWuS-GB"/>
                <a:cs typeface="FZMiaoWuS-GB"/>
                <a:sym typeface="FZMiaoWuS-GB"/>
              </a:defRPr>
            </a:pPr>
          </a:p>
        </p:txBody>
      </p:sp>
      <p:sp>
        <p:nvSpPr>
          <p:cNvPr id="32" name="文本框 31"/>
          <p:cNvSpPr txBox="1"/>
          <p:nvPr/>
        </p:nvSpPr>
        <p:spPr>
          <a:xfrm>
            <a:off x="6888274" y="1531861"/>
            <a:ext cx="1005403" cy="6701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kumimoji="1" lang="zh-CN" altLang="en-US" sz="3200" b="1" dirty="0" smtClean="0">
                <a:solidFill>
                  <a:srgbClr val="FA477E"/>
                </a:solidFill>
                <a:effectLst>
                  <a:glow rad="190500">
                    <a:schemeClr val="tx1"/>
                  </a:glow>
                  <a:outerShdw dist="25400" dir="5400000" algn="t" rotWithShape="0">
                    <a:prstClr val="black">
                      <a:alpha val="66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考试</a:t>
            </a:r>
            <a:endParaRPr kumimoji="1" lang="zh-CN" altLang="en-US" sz="3200" b="1" dirty="0">
              <a:solidFill>
                <a:srgbClr val="FA477E"/>
              </a:solidFill>
              <a:effectLst>
                <a:glow rad="190500">
                  <a:schemeClr val="tx1"/>
                </a:glow>
                <a:outerShdw dist="25400" dir="5400000" algn="t" rotWithShape="0">
                  <a:prstClr val="black">
                    <a:alpha val="66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686" name="image38.png"/>
          <p:cNvPicPr>
            <a:picLocks noChangeAspect="1"/>
          </p:cNvPicPr>
          <p:nvPr/>
        </p:nvPicPr>
        <p:blipFill rotWithShape="1">
          <a:blip r:embed="rId1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12821" t="36691" r="12607" b="37379"/>
          <a:stretch>
            <a:fillRect/>
          </a:stretch>
        </p:blipFill>
        <p:spPr>
          <a:xfrm>
            <a:off x="2386911" y="1537161"/>
            <a:ext cx="7721388" cy="1354629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9219" name="Shape 1687">
            <a:hlinkClick r:id="rId2"/>
          </p:cNvPr>
          <p:cNvSpPr/>
          <p:nvPr/>
        </p:nvSpPr>
        <p:spPr>
          <a:xfrm>
            <a:off x="3668395" y="1948180"/>
            <a:ext cx="5133975" cy="532765"/>
          </a:xfrm>
          <a:prstGeom prst="rect">
            <a:avLst/>
          </a:prstGeom>
          <a:solidFill>
            <a:srgbClr val="FFFFFF"/>
          </a:solidFill>
          <a:ln w="12700">
            <a:noFill/>
          </a:ln>
        </p:spPr>
        <p:txBody>
          <a:bodyPr wrap="square" lIns="45645" tIns="45645" rIns="45645" bIns="45645" anchor="ctr">
            <a:spAutoFit/>
          </a:bodyPr>
          <a:p>
            <a:pPr>
              <a:lnSpc>
                <a:spcPct val="120000"/>
              </a:lnSpc>
            </a:pPr>
            <a:r>
              <a:rPr lang="en-US" altLang="zh-CN" sz="2400" dirty="0">
                <a:solidFill>
                  <a:srgbClr val="2E75B6"/>
                </a:solidFill>
                <a:latin typeface="Helvetica"/>
                <a:ea typeface="Helvetica"/>
                <a:sym typeface="Helvetica"/>
              </a:rPr>
              <a:t>http://hnhhxy.fanya.chaoxing.com/</a:t>
            </a:r>
            <a:endParaRPr lang="en-US" altLang="zh-CN" sz="2400" dirty="0">
              <a:solidFill>
                <a:srgbClr val="2E75B6"/>
              </a:solidFill>
              <a:latin typeface="Helvetica"/>
              <a:ea typeface="Helvetica"/>
              <a:sym typeface="Helvetica"/>
            </a:endParaRPr>
          </a:p>
        </p:txBody>
      </p:sp>
      <p:sp>
        <p:nvSpPr>
          <p:cNvPr id="9220" name="文本框 31"/>
          <p:cNvSpPr txBox="1"/>
          <p:nvPr/>
        </p:nvSpPr>
        <p:spPr>
          <a:xfrm>
            <a:off x="539750" y="587375"/>
            <a:ext cx="5335588" cy="492125"/>
          </a:xfrm>
          <a:prstGeom prst="rect">
            <a:avLst/>
          </a:prstGeom>
          <a:noFill/>
          <a:ln w="9525">
            <a:noFill/>
          </a:ln>
        </p:spPr>
        <p:txBody>
          <a:bodyPr wrap="none" lIns="0" tIns="0" rIns="0" bIns="0" anchor="ctr">
            <a:spAutoFit/>
          </a:bodyPr>
          <a:p>
            <a:pPr>
              <a:spcBef>
                <a:spcPct val="20000"/>
              </a:spcBef>
            </a:pPr>
            <a:r>
              <a:rPr lang="zh-CN" altLang="en-US" sz="3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第一步：登录网络课学习平台</a:t>
            </a:r>
            <a:endParaRPr lang="zh-CN" altLang="en-US" sz="32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-3175" y="587375"/>
            <a:ext cx="393700" cy="519113"/>
          </a:xfrm>
          <a:prstGeom prst="rect">
            <a:avLst/>
          </a:prstGeom>
          <a:solidFill>
            <a:srgbClr val="29B9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9222" name="组合 5"/>
          <p:cNvGrpSpPr/>
          <p:nvPr/>
        </p:nvGrpSpPr>
        <p:grpSpPr>
          <a:xfrm>
            <a:off x="6507163" y="3074988"/>
            <a:ext cx="3090862" cy="3579812"/>
            <a:chOff x="3723705" y="620688"/>
            <a:chExt cx="5051613" cy="5850486"/>
          </a:xfrm>
        </p:grpSpPr>
        <p:sp>
          <p:nvSpPr>
            <p:cNvPr id="9228" name="Shape 1681"/>
            <p:cNvSpPr/>
            <p:nvPr/>
          </p:nvSpPr>
          <p:spPr>
            <a:xfrm>
              <a:off x="3723705" y="620688"/>
              <a:ext cx="4755881" cy="5690553"/>
            </a:xfrm>
            <a:prstGeom prst="roundRect">
              <a:avLst>
                <a:gd name="adj" fmla="val 10148"/>
              </a:avLst>
            </a:prstGeom>
            <a:solidFill>
              <a:schemeClr val="tx1"/>
            </a:solidFill>
            <a:ln w="38100" cap="flat" cmpd="sng">
              <a:solidFill>
                <a:srgbClr val="3A5E8A"/>
              </a:solidFill>
              <a:prstDash val="sysDot"/>
              <a:headEnd type="none" w="med" len="med"/>
              <a:tailEnd type="none" w="med" len="med"/>
            </a:ln>
          </p:spPr>
          <p:txBody>
            <a:bodyPr lIns="45645" tIns="45645" rIns="45645" bIns="45645" anchor="ctr"/>
            <a:p>
              <a:pPr algn="ctr"/>
              <a:endParaRPr lang="zh-CN" altLang="zh-CN" sz="1000" dirty="0">
                <a:latin typeface="Arial" panose="020B0604020202020204" pitchFamily="34" charset="0"/>
              </a:endParaRPr>
            </a:p>
          </p:txBody>
        </p:sp>
        <p:pic>
          <p:nvPicPr>
            <p:cNvPr id="9229" name="image34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72685" y="2925628"/>
              <a:ext cx="1471038" cy="1421054"/>
            </a:xfrm>
            <a:prstGeom prst="rect">
              <a:avLst/>
            </a:prstGeom>
            <a:noFill/>
            <a:ln w="12700">
              <a:noFill/>
            </a:ln>
          </p:spPr>
        </p:pic>
        <p:pic>
          <p:nvPicPr>
            <p:cNvPr id="9230" name="image35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72687" y="1228464"/>
              <a:ext cx="1471037" cy="1471039"/>
            </a:xfrm>
            <a:prstGeom prst="rect">
              <a:avLst/>
            </a:prstGeom>
            <a:noFill/>
            <a:ln w="12700">
              <a:noFill/>
            </a:ln>
          </p:spPr>
        </p:pic>
        <p:pic>
          <p:nvPicPr>
            <p:cNvPr id="9231" name="image36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136295" y="4497436"/>
              <a:ext cx="1907431" cy="1471039"/>
            </a:xfrm>
            <a:prstGeom prst="rect">
              <a:avLst/>
            </a:prstGeom>
            <a:noFill/>
            <a:ln w="12700">
              <a:noFill/>
            </a:ln>
          </p:spPr>
        </p:pic>
        <p:sp>
          <p:nvSpPr>
            <p:cNvPr id="9232" name="Shape 1678"/>
            <p:cNvSpPr/>
            <p:nvPr/>
          </p:nvSpPr>
          <p:spPr>
            <a:xfrm>
              <a:off x="6283342" y="1536504"/>
              <a:ext cx="1624966" cy="854954"/>
            </a:xfrm>
            <a:prstGeom prst="rect">
              <a:avLst/>
            </a:prstGeom>
            <a:noFill/>
            <a:ln w="12700">
              <a:noFill/>
            </a:ln>
          </p:spPr>
          <p:txBody>
            <a:bodyPr lIns="45645" tIns="45645" rIns="45645" bIns="45645" anchor="ctr">
              <a:spAutoFit/>
            </a:bodyPr>
            <a:p>
              <a:pPr algn="ctr"/>
              <a:r>
                <a:rPr lang="zh-CN" altLang="zh-CN" sz="2800" b="1" dirty="0">
                  <a:solidFill>
                    <a:srgbClr val="CD3E21"/>
                  </a:solidFill>
                  <a:latin typeface="Helvetica"/>
                  <a:ea typeface="Helvetica"/>
                  <a:sym typeface="Helvetica"/>
                </a:rPr>
                <a:t>谷歌</a:t>
              </a:r>
              <a:endParaRPr lang="zh-CN" altLang="zh-CN" sz="2800" b="1" dirty="0">
                <a:solidFill>
                  <a:srgbClr val="CD3E21"/>
                </a:solidFill>
                <a:latin typeface="Helvetica"/>
                <a:ea typeface="Helvetica"/>
                <a:sym typeface="Helvetica"/>
              </a:endParaRPr>
            </a:p>
          </p:txBody>
        </p:sp>
        <p:sp>
          <p:nvSpPr>
            <p:cNvPr id="9233" name="Shape 1679"/>
            <p:cNvSpPr/>
            <p:nvPr/>
          </p:nvSpPr>
          <p:spPr>
            <a:xfrm>
              <a:off x="6283342" y="3184479"/>
              <a:ext cx="1624966" cy="854954"/>
            </a:xfrm>
            <a:prstGeom prst="rect">
              <a:avLst/>
            </a:prstGeom>
            <a:noFill/>
            <a:ln w="12700">
              <a:noFill/>
            </a:ln>
          </p:spPr>
          <p:txBody>
            <a:bodyPr lIns="45645" tIns="45645" rIns="45645" bIns="45645" anchor="ctr">
              <a:spAutoFit/>
            </a:bodyPr>
            <a:p>
              <a:pPr algn="ctr"/>
              <a:r>
                <a:rPr lang="zh-CN" altLang="zh-CN" sz="2800" b="1" dirty="0">
                  <a:solidFill>
                    <a:srgbClr val="CD3E21"/>
                  </a:solidFill>
                  <a:latin typeface="Helvetica"/>
                  <a:ea typeface="Helvetica"/>
                  <a:sym typeface="Helvetica"/>
                </a:rPr>
                <a:t>火狐</a:t>
              </a:r>
              <a:endParaRPr lang="zh-CN" altLang="zh-CN" sz="2800" b="1" dirty="0">
                <a:solidFill>
                  <a:srgbClr val="CD3E21"/>
                </a:solidFill>
                <a:latin typeface="Helvetica"/>
                <a:ea typeface="Helvetica"/>
                <a:sym typeface="Helvetica"/>
              </a:endParaRPr>
            </a:p>
          </p:txBody>
        </p:sp>
        <p:sp>
          <p:nvSpPr>
            <p:cNvPr id="9234" name="Shape 1680"/>
            <p:cNvSpPr/>
            <p:nvPr/>
          </p:nvSpPr>
          <p:spPr>
            <a:xfrm>
              <a:off x="6283342" y="4805476"/>
              <a:ext cx="1624966" cy="854954"/>
            </a:xfrm>
            <a:prstGeom prst="rect">
              <a:avLst/>
            </a:prstGeom>
            <a:noFill/>
            <a:ln w="12700">
              <a:noFill/>
            </a:ln>
          </p:spPr>
          <p:txBody>
            <a:bodyPr lIns="45645" tIns="45645" rIns="45645" bIns="45645" anchor="ctr">
              <a:spAutoFit/>
            </a:bodyPr>
            <a:p>
              <a:pPr algn="ctr"/>
              <a:r>
                <a:rPr lang="zh-CN" altLang="zh-CN" sz="2800" b="1" dirty="0">
                  <a:solidFill>
                    <a:srgbClr val="CD3E21"/>
                  </a:solidFill>
                  <a:latin typeface="Helvetica"/>
                  <a:ea typeface="Helvetica"/>
                  <a:sym typeface="Helvetica"/>
                </a:rPr>
                <a:t>猎豹</a:t>
              </a:r>
              <a:endParaRPr lang="zh-CN" altLang="zh-CN" sz="2800" b="1" dirty="0">
                <a:solidFill>
                  <a:srgbClr val="CD3E21"/>
                </a:solidFill>
                <a:latin typeface="Helvetica"/>
                <a:ea typeface="Helvetica"/>
                <a:sym typeface="Helvetica"/>
              </a:endParaRPr>
            </a:p>
          </p:txBody>
        </p:sp>
        <p:pic>
          <p:nvPicPr>
            <p:cNvPr id="9235" name="image37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301700" y="4936155"/>
              <a:ext cx="1473618" cy="1535019"/>
            </a:xfrm>
            <a:prstGeom prst="rect">
              <a:avLst/>
            </a:prstGeom>
            <a:noFill/>
            <a:ln w="12700">
              <a:noFill/>
            </a:ln>
          </p:spPr>
        </p:pic>
      </p:grpSp>
      <p:sp>
        <p:nvSpPr>
          <p:cNvPr id="9223" name="Shape 1681"/>
          <p:cNvSpPr/>
          <p:nvPr/>
        </p:nvSpPr>
        <p:spPr>
          <a:xfrm>
            <a:off x="2755900" y="3074988"/>
            <a:ext cx="2909888" cy="3481387"/>
          </a:xfrm>
          <a:prstGeom prst="roundRect">
            <a:avLst>
              <a:gd name="adj" fmla="val 10148"/>
            </a:avLst>
          </a:prstGeom>
          <a:solidFill>
            <a:schemeClr val="tx1"/>
          </a:solidFill>
          <a:ln w="38100" cap="flat" cmpd="sng">
            <a:solidFill>
              <a:srgbClr val="3A5E8A"/>
            </a:solidFill>
            <a:prstDash val="sysDot"/>
            <a:headEnd type="none" w="med" len="med"/>
            <a:tailEnd type="none" w="med" len="med"/>
          </a:ln>
        </p:spPr>
        <p:txBody>
          <a:bodyPr lIns="45645" tIns="45645" rIns="45645" bIns="45645" anchor="ctr"/>
          <a:p>
            <a:pPr algn="ctr"/>
            <a:endParaRPr lang="zh-CN" altLang="zh-CN" sz="1000" dirty="0">
              <a:latin typeface="Arial" panose="020B0604020202020204" pitchFamily="34" charset="0"/>
            </a:endParaRPr>
          </a:p>
        </p:txBody>
      </p:sp>
      <p:sp>
        <p:nvSpPr>
          <p:cNvPr id="9224" name="Shape 1678"/>
          <p:cNvSpPr/>
          <p:nvPr/>
        </p:nvSpPr>
        <p:spPr>
          <a:xfrm>
            <a:off x="3021013" y="4346575"/>
            <a:ext cx="2236787" cy="1684338"/>
          </a:xfrm>
          <a:prstGeom prst="rect">
            <a:avLst/>
          </a:prstGeom>
          <a:noFill/>
          <a:ln w="12700">
            <a:noFill/>
          </a:ln>
        </p:spPr>
        <p:txBody>
          <a:bodyPr lIns="45645" tIns="45645" rIns="45645" bIns="45645" anchor="ctr">
            <a:spAutoFit/>
          </a:bodyPr>
          <a:p>
            <a:pPr>
              <a:lnSpc>
                <a:spcPct val="150000"/>
              </a:lnSpc>
            </a:pPr>
            <a:r>
              <a:rPr lang="zh-CN" altLang="en-US" sz="2400" b="1" dirty="0">
                <a:solidFill>
                  <a:schemeClr val="bg2"/>
                </a:solidFill>
                <a:latin typeface="Helvetica"/>
                <a:ea typeface="Helvetica"/>
                <a:sym typeface="Helvetica"/>
              </a:rPr>
              <a:t>推荐使用右侧所示浏览器，以获得最佳的体验</a:t>
            </a:r>
            <a:endParaRPr lang="zh-CN" altLang="zh-CN" sz="2400" b="1" dirty="0">
              <a:solidFill>
                <a:schemeClr val="bg2"/>
              </a:solidFill>
              <a:latin typeface="Helvetica"/>
              <a:ea typeface="Helvetica"/>
              <a:sym typeface="Helvetica"/>
            </a:endParaRPr>
          </a:p>
        </p:txBody>
      </p:sp>
      <p:sp>
        <p:nvSpPr>
          <p:cNvPr id="2" name="右箭头 1"/>
          <p:cNvSpPr/>
          <p:nvPr/>
        </p:nvSpPr>
        <p:spPr>
          <a:xfrm>
            <a:off x="3807173" y="3535391"/>
            <a:ext cx="662940" cy="486534"/>
          </a:xfrm>
          <a:prstGeom prst="rightArrow">
            <a:avLst/>
          </a:prstGeom>
          <a:solidFill>
            <a:schemeClr val="bg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10600030101010101" charset="-122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18770" y="431800"/>
            <a:ext cx="11750040" cy="5677535"/>
          </a:xfrm>
          <a:prstGeom prst="rect">
            <a:avLst/>
          </a:prstGeom>
        </p:spPr>
      </p:pic>
      <p:sp>
        <p:nvSpPr>
          <p:cNvPr id="9" name="右箭头 6"/>
          <p:cNvSpPr/>
          <p:nvPr/>
        </p:nvSpPr>
        <p:spPr>
          <a:xfrm rot="19493161">
            <a:off x="8946515" y="3470910"/>
            <a:ext cx="862330" cy="440055"/>
          </a:xfrm>
          <a:custGeom>
            <a:avLst/>
            <a:gdLst>
              <a:gd name="connsiteX0" fmla="*/ 0 w 2757866"/>
              <a:gd name="connsiteY0" fmla="*/ 147918 h 591671"/>
              <a:gd name="connsiteX1" fmla="*/ 2462031 w 2757866"/>
              <a:gd name="connsiteY1" fmla="*/ 147918 h 591671"/>
              <a:gd name="connsiteX2" fmla="*/ 2462031 w 2757866"/>
              <a:gd name="connsiteY2" fmla="*/ 0 h 591671"/>
              <a:gd name="connsiteX3" fmla="*/ 2757866 w 2757866"/>
              <a:gd name="connsiteY3" fmla="*/ 295836 h 591671"/>
              <a:gd name="connsiteX4" fmla="*/ 2462031 w 2757866"/>
              <a:gd name="connsiteY4" fmla="*/ 591671 h 591671"/>
              <a:gd name="connsiteX5" fmla="*/ 2462031 w 2757866"/>
              <a:gd name="connsiteY5" fmla="*/ 443753 h 591671"/>
              <a:gd name="connsiteX6" fmla="*/ 0 w 2757866"/>
              <a:gd name="connsiteY6" fmla="*/ 443753 h 591671"/>
              <a:gd name="connsiteX7" fmla="*/ 0 w 2757866"/>
              <a:gd name="connsiteY7" fmla="*/ 147918 h 591671"/>
              <a:gd name="connsiteX0-1" fmla="*/ 0 w 2757866"/>
              <a:gd name="connsiteY0-2" fmla="*/ 443753 h 591671"/>
              <a:gd name="connsiteX1-3" fmla="*/ 2462031 w 2757866"/>
              <a:gd name="connsiteY1-4" fmla="*/ 147918 h 591671"/>
              <a:gd name="connsiteX2-5" fmla="*/ 2462031 w 2757866"/>
              <a:gd name="connsiteY2-6" fmla="*/ 0 h 591671"/>
              <a:gd name="connsiteX3-7" fmla="*/ 2757866 w 2757866"/>
              <a:gd name="connsiteY3-8" fmla="*/ 295836 h 591671"/>
              <a:gd name="connsiteX4-9" fmla="*/ 2462031 w 2757866"/>
              <a:gd name="connsiteY4-10" fmla="*/ 591671 h 591671"/>
              <a:gd name="connsiteX5-11" fmla="*/ 2462031 w 2757866"/>
              <a:gd name="connsiteY5-12" fmla="*/ 443753 h 591671"/>
              <a:gd name="connsiteX6-13" fmla="*/ 0 w 2757866"/>
              <a:gd name="connsiteY6-14" fmla="*/ 443753 h 591671"/>
              <a:gd name="connsiteX0-15" fmla="*/ 0 w 2881572"/>
              <a:gd name="connsiteY0-16" fmla="*/ 244114 h 591671"/>
              <a:gd name="connsiteX1-17" fmla="*/ 2585737 w 2881572"/>
              <a:gd name="connsiteY1-18" fmla="*/ 147918 h 591671"/>
              <a:gd name="connsiteX2-19" fmla="*/ 2585737 w 2881572"/>
              <a:gd name="connsiteY2-20" fmla="*/ 0 h 591671"/>
              <a:gd name="connsiteX3-21" fmla="*/ 2881572 w 2881572"/>
              <a:gd name="connsiteY3-22" fmla="*/ 295836 h 591671"/>
              <a:gd name="connsiteX4-23" fmla="*/ 2585737 w 2881572"/>
              <a:gd name="connsiteY4-24" fmla="*/ 591671 h 591671"/>
              <a:gd name="connsiteX5-25" fmla="*/ 2585737 w 2881572"/>
              <a:gd name="connsiteY5-26" fmla="*/ 443753 h 591671"/>
              <a:gd name="connsiteX6-27" fmla="*/ 0 w 2881572"/>
              <a:gd name="connsiteY6-28" fmla="*/ 244114 h 591671"/>
              <a:gd name="connsiteX0-29" fmla="*/ 0 w 1237880"/>
              <a:gd name="connsiteY0-30" fmla="*/ 253716 h 591671"/>
              <a:gd name="connsiteX1-31" fmla="*/ 942045 w 1237880"/>
              <a:gd name="connsiteY1-32" fmla="*/ 147918 h 591671"/>
              <a:gd name="connsiteX2-33" fmla="*/ 942045 w 1237880"/>
              <a:gd name="connsiteY2-34" fmla="*/ 0 h 591671"/>
              <a:gd name="connsiteX3-35" fmla="*/ 1237880 w 1237880"/>
              <a:gd name="connsiteY3-36" fmla="*/ 295836 h 591671"/>
              <a:gd name="connsiteX4-37" fmla="*/ 942045 w 1237880"/>
              <a:gd name="connsiteY4-38" fmla="*/ 591671 h 591671"/>
              <a:gd name="connsiteX5-39" fmla="*/ 942045 w 1237880"/>
              <a:gd name="connsiteY5-40" fmla="*/ 443753 h 591671"/>
              <a:gd name="connsiteX6-41" fmla="*/ 0 w 1237880"/>
              <a:gd name="connsiteY6-42" fmla="*/ 253716 h 59167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</a:cxnLst>
            <a:rect l="l" t="t" r="r" b="b"/>
            <a:pathLst>
              <a:path w="1237880" h="591671">
                <a:moveTo>
                  <a:pt x="0" y="253716"/>
                </a:moveTo>
                <a:lnTo>
                  <a:pt x="942045" y="147918"/>
                </a:lnTo>
                <a:lnTo>
                  <a:pt x="942045" y="0"/>
                </a:lnTo>
                <a:lnTo>
                  <a:pt x="1237880" y="295836"/>
                </a:lnTo>
                <a:lnTo>
                  <a:pt x="942045" y="591671"/>
                </a:lnTo>
                <a:lnTo>
                  <a:pt x="942045" y="443753"/>
                </a:lnTo>
                <a:lnTo>
                  <a:pt x="0" y="253716"/>
                </a:lnTo>
                <a:close/>
              </a:path>
            </a:pathLst>
          </a:custGeom>
          <a:solidFill>
            <a:srgbClr val="FA477E"/>
          </a:solidFill>
          <a:ln>
            <a:solidFill>
              <a:srgbClr val="FA477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5252720" y="3601720"/>
            <a:ext cx="3467735" cy="73088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kumimoji="1" lang="zh-CN" altLang="en-US" sz="3200" b="1" dirty="0" smtClean="0">
                <a:solidFill>
                  <a:srgbClr val="FA477E"/>
                </a:solidFill>
                <a:effectLst>
                  <a:glow rad="190500">
                    <a:schemeClr val="tx1"/>
                  </a:glow>
                  <a:outerShdw dist="25400" dir="5400000" algn="t" rotWithShape="0">
                    <a:prstClr val="black">
                      <a:alpha val="66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点击进入登录界面</a:t>
            </a:r>
            <a:endParaRPr kumimoji="1" lang="zh-CN" altLang="en-US" sz="3200" b="1" dirty="0">
              <a:solidFill>
                <a:srgbClr val="FA477E"/>
              </a:solidFill>
              <a:effectLst>
                <a:glow rad="190500">
                  <a:schemeClr val="tx1"/>
                </a:glow>
                <a:outerShdw dist="25400" dir="5400000" algn="t" rotWithShape="0">
                  <a:prstClr val="black">
                    <a:alpha val="66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9856470" y="2983230"/>
            <a:ext cx="883920" cy="490220"/>
          </a:xfrm>
          <a:prstGeom prst="rect">
            <a:avLst/>
          </a:prstGeom>
          <a:noFill/>
          <a:ln w="57150">
            <a:solidFill>
              <a:srgbClr val="FA477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kumimoji="1" lang="zh-CN" altLang="en-US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fill="hold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64335" y="1056005"/>
            <a:ext cx="8863330" cy="4411345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fill="hold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1"/>
          <p:cNvSpPr txBox="1"/>
          <p:nvPr/>
        </p:nvSpPr>
        <p:spPr>
          <a:xfrm>
            <a:off x="521203" y="384077"/>
            <a:ext cx="3251200" cy="492125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defPPr>
              <a:defRPr lang="zh-CN"/>
            </a:defPPr>
            <a:lvl1pPr marR="0" lvl="0" indent="0" algn="ctr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5400" b="1" baseline="0">
                <a:solidFill>
                  <a:srgbClr val="F8D35E"/>
                </a:solidFill>
              </a:defRPr>
            </a:lvl1pPr>
            <a:lvl2pPr indent="0">
              <a:buNone/>
              <a:defRPr sz="1200"/>
            </a:lvl2pPr>
            <a:lvl3pPr indent="0">
              <a:buNone/>
              <a:defRPr sz="1000"/>
            </a:lvl3pPr>
            <a:lvl4pPr indent="0">
              <a:buNone/>
              <a:defRPr sz="900"/>
            </a:lvl4pPr>
            <a:lvl5pPr indent="0">
              <a:buNone/>
              <a:defRPr sz="900"/>
            </a:lvl5pPr>
            <a:lvl6pPr indent="0">
              <a:buNone/>
              <a:defRPr sz="900"/>
            </a:lvl6pPr>
            <a:lvl7pPr indent="0">
              <a:buNone/>
              <a:defRPr sz="900"/>
            </a:lvl7pPr>
            <a:lvl8pPr indent="0">
              <a:buNone/>
              <a:defRPr sz="900"/>
            </a:lvl8pPr>
            <a:lvl9pPr indent="0">
              <a:buNone/>
              <a:defRPr sz="900"/>
            </a:lvl9pPr>
          </a:lstStyle>
          <a:p>
            <a:pPr algn="l"/>
            <a:r>
              <a:rPr lang="zh-CN" altLang="en-US" sz="3200" b="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第二步：选择课程</a:t>
            </a:r>
            <a:endParaRPr lang="zh-CN" altLang="en-US" sz="3200" b="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-22514" y="383918"/>
            <a:ext cx="393700" cy="520091"/>
          </a:xfrm>
          <a:prstGeom prst="rect">
            <a:avLst/>
          </a:prstGeom>
          <a:solidFill>
            <a:srgbClr val="29B9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67410" y="1125220"/>
            <a:ext cx="10319385" cy="546798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4239260" y="5060315"/>
            <a:ext cx="5497830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说明：登录成功后，点击</a:t>
            </a:r>
            <a:r>
              <a:rPr lang="en-US" altLang="zh-CN" sz="28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“</a:t>
            </a:r>
            <a:r>
              <a:rPr lang="zh-CN" altLang="en-US" sz="28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课程</a:t>
            </a:r>
            <a:r>
              <a:rPr lang="en-US" altLang="zh-CN" sz="28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”——“</a:t>
            </a:r>
            <a:r>
              <a:rPr lang="zh-CN" altLang="en-US" sz="28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我学的课</a:t>
            </a:r>
            <a:r>
              <a:rPr lang="en-US" altLang="zh-CN" sz="28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”——“</a:t>
            </a:r>
            <a:r>
              <a:rPr lang="zh-CN" altLang="en-US" sz="28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添加课程</a:t>
            </a:r>
            <a:r>
              <a:rPr lang="en-US" altLang="zh-CN" sz="28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”</a:t>
            </a:r>
            <a:r>
              <a:rPr lang="zh-CN" altLang="en-US" sz="28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或</a:t>
            </a:r>
            <a:r>
              <a:rPr lang="en-US" altLang="zh-CN" sz="28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“+”</a:t>
            </a:r>
            <a:r>
              <a:rPr lang="zh-CN" altLang="en-US" sz="28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号</a:t>
            </a:r>
            <a:endParaRPr lang="zh-CN" altLang="en-US" sz="280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174115" y="2884805"/>
            <a:ext cx="1137285" cy="36576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8" name="直接箭头连接符 7"/>
          <p:cNvCxnSpPr/>
          <p:nvPr/>
        </p:nvCxnSpPr>
        <p:spPr>
          <a:xfrm flipV="1">
            <a:off x="2430145" y="1905635"/>
            <a:ext cx="830580" cy="1038225"/>
          </a:xfrm>
          <a:prstGeom prst="straightConnector1">
            <a:avLst/>
          </a:prstGeom>
          <a:ln w="412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1"/>
          <p:cNvSpPr txBox="1"/>
          <p:nvPr/>
        </p:nvSpPr>
        <p:spPr>
          <a:xfrm>
            <a:off x="521203" y="384077"/>
            <a:ext cx="3251200" cy="492125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defPPr>
              <a:defRPr lang="zh-CN"/>
            </a:defPPr>
            <a:lvl1pPr marR="0" lvl="0" indent="0" algn="ctr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5400" b="1" baseline="0">
                <a:solidFill>
                  <a:srgbClr val="F8D35E"/>
                </a:solidFill>
              </a:defRPr>
            </a:lvl1pPr>
            <a:lvl2pPr indent="0">
              <a:buNone/>
              <a:defRPr sz="1200"/>
            </a:lvl2pPr>
            <a:lvl3pPr indent="0">
              <a:buNone/>
              <a:defRPr sz="1000"/>
            </a:lvl3pPr>
            <a:lvl4pPr indent="0">
              <a:buNone/>
              <a:defRPr sz="900"/>
            </a:lvl4pPr>
            <a:lvl5pPr indent="0">
              <a:buNone/>
              <a:defRPr sz="900"/>
            </a:lvl5pPr>
            <a:lvl6pPr indent="0">
              <a:buNone/>
              <a:defRPr sz="900"/>
            </a:lvl6pPr>
            <a:lvl7pPr indent="0">
              <a:buNone/>
              <a:defRPr sz="900"/>
            </a:lvl7pPr>
            <a:lvl8pPr indent="0">
              <a:buNone/>
              <a:defRPr sz="900"/>
            </a:lvl8pPr>
            <a:lvl9pPr indent="0">
              <a:buNone/>
              <a:defRPr sz="900"/>
            </a:lvl9pPr>
          </a:lstStyle>
          <a:p>
            <a:pPr algn="l"/>
            <a:r>
              <a:rPr lang="zh-CN" altLang="en-US" sz="3200" b="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第二步：选择课程</a:t>
            </a:r>
            <a:endParaRPr lang="zh-CN" altLang="en-US" sz="3200" b="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-22514" y="383918"/>
            <a:ext cx="393700" cy="520091"/>
          </a:xfrm>
          <a:prstGeom prst="rect">
            <a:avLst/>
          </a:prstGeom>
          <a:solidFill>
            <a:srgbClr val="29B9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6295" y="1219835"/>
            <a:ext cx="7811135" cy="524319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9262745" y="2656840"/>
            <a:ext cx="2303145" cy="18148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进入选课页面，点击</a:t>
            </a:r>
            <a:r>
              <a:rPr lang="en-US" altLang="zh-CN" sz="280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“</a:t>
            </a:r>
            <a:r>
              <a:rPr lang="zh-CN" altLang="en-US" sz="280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报名</a:t>
            </a:r>
            <a:r>
              <a:rPr lang="en-US" altLang="zh-CN" sz="280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”</a:t>
            </a:r>
            <a:r>
              <a:rPr lang="zh-CN" altLang="en-US" sz="280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即可选课</a:t>
            </a:r>
            <a:endParaRPr lang="zh-CN" altLang="en-US" sz="2800">
              <a:solidFill>
                <a:schemeClr val="accent4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1374947" y="2991394"/>
            <a:ext cx="2030965" cy="806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文本框 4"/>
          <p:cNvSpPr txBox="1"/>
          <p:nvPr/>
        </p:nvSpPr>
        <p:spPr>
          <a:xfrm>
            <a:off x="3405912" y="2875047"/>
            <a:ext cx="7867335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zh-CN" altLang="en-US" sz="54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尔雅网络通识课学习指南</a:t>
            </a:r>
            <a:endParaRPr lang="zh-CN" altLang="en-US" sz="54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597535" y="1163320"/>
            <a:ext cx="10974070" cy="5509260"/>
          </a:xfrm>
          <a:prstGeom prst="rect">
            <a:avLst/>
          </a:prstGeom>
        </p:spPr>
      </p:pic>
      <p:sp>
        <p:nvSpPr>
          <p:cNvPr id="4" name="文本框 31"/>
          <p:cNvSpPr txBox="1"/>
          <p:nvPr/>
        </p:nvSpPr>
        <p:spPr>
          <a:xfrm>
            <a:off x="521203" y="384077"/>
            <a:ext cx="6502400" cy="492125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defPPr>
              <a:defRPr lang="zh-CN"/>
            </a:defPPr>
            <a:lvl1pPr marR="0" lvl="0" indent="0" algn="ctr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5400" b="1" baseline="0">
                <a:solidFill>
                  <a:srgbClr val="F8D35E"/>
                </a:solidFill>
              </a:defRPr>
            </a:lvl1pPr>
            <a:lvl2pPr indent="0">
              <a:buNone/>
              <a:defRPr sz="1200"/>
            </a:lvl2pPr>
            <a:lvl3pPr indent="0">
              <a:buNone/>
              <a:defRPr sz="1000"/>
            </a:lvl3pPr>
            <a:lvl4pPr indent="0">
              <a:buNone/>
              <a:defRPr sz="900"/>
            </a:lvl4pPr>
            <a:lvl5pPr indent="0">
              <a:buNone/>
              <a:defRPr sz="900"/>
            </a:lvl5pPr>
            <a:lvl6pPr indent="0">
              <a:buNone/>
              <a:defRPr sz="900"/>
            </a:lvl6pPr>
            <a:lvl7pPr indent="0">
              <a:buNone/>
              <a:defRPr sz="900"/>
            </a:lvl7pPr>
            <a:lvl8pPr indent="0">
              <a:buNone/>
              <a:defRPr sz="900"/>
            </a:lvl8pPr>
            <a:lvl9pPr indent="0">
              <a:buNone/>
              <a:defRPr sz="900"/>
            </a:lvl9pPr>
          </a:lstStyle>
          <a:p>
            <a:pPr algn="l"/>
            <a:r>
              <a:rPr lang="zh-CN" altLang="en-US" sz="3200" b="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第三步：进入课程，开始完成任务点</a:t>
            </a:r>
            <a:endParaRPr lang="zh-CN" altLang="en-US" sz="3200" b="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-22514" y="383918"/>
            <a:ext cx="393700" cy="520091"/>
          </a:xfrm>
          <a:prstGeom prst="rect">
            <a:avLst/>
          </a:prstGeom>
          <a:solidFill>
            <a:srgbClr val="29B9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33655" y="516890"/>
            <a:ext cx="12124690" cy="613092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/>
          <a:srcRect b="24211"/>
          <a:stretch>
            <a:fillRect/>
          </a:stretch>
        </p:blipFill>
        <p:spPr>
          <a:xfrm>
            <a:off x="168169" y="2209198"/>
            <a:ext cx="3732636" cy="4438618"/>
          </a:xfrm>
          <a:prstGeom prst="rect">
            <a:avLst/>
          </a:prstGeom>
        </p:spPr>
      </p:pic>
      <p:sp>
        <p:nvSpPr>
          <p:cNvPr id="11269" name="文本框 6"/>
          <p:cNvSpPr txBox="1"/>
          <p:nvPr/>
        </p:nvSpPr>
        <p:spPr>
          <a:xfrm>
            <a:off x="558800" y="2173288"/>
            <a:ext cx="3157538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河南理工大学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536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24765"/>
            <a:ext cx="12192000" cy="68087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36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7438" y="2309813"/>
            <a:ext cx="6427787" cy="36099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blinds dir="vert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875909" y="631386"/>
            <a:ext cx="36576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考试注意事项</a:t>
            </a:r>
            <a:endParaRPr lang="zh-CN" altLang="en-US" sz="4000" b="1" dirty="0">
              <a:solidFill>
                <a:srgbClr val="FFC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MH_Other_2"/>
          <p:cNvSpPr>
            <a:spLocks noChangeArrowheads="1"/>
          </p:cNvSpPr>
          <p:nvPr/>
        </p:nvSpPr>
        <p:spPr bwMode="auto">
          <a:xfrm>
            <a:off x="1887537" y="3592418"/>
            <a:ext cx="245083" cy="241915"/>
          </a:xfrm>
          <a:prstGeom prst="rtTriangle">
            <a:avLst/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indent="1905" defTabSz="1007745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defTabSz="1007745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defTabSz="1007745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defTabSz="1007745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defTabSz="1007745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100774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100774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100774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100774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hangingPunct="1">
              <a:lnSpc>
                <a:spcPct val="80000"/>
              </a:lnSpc>
              <a:buSzTx/>
              <a:buFontTx/>
              <a:buNone/>
            </a:pPr>
            <a:endParaRPr kumimoji="0" lang="zh-CN" altLang="en-US" b="1">
              <a:solidFill>
                <a:srgbClr val="FFFFFF"/>
              </a:solidFill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8" name="MH_SubTitle_1"/>
          <p:cNvSpPr>
            <a:spLocks noChangeArrowheads="1"/>
          </p:cNvSpPr>
          <p:nvPr/>
        </p:nvSpPr>
        <p:spPr bwMode="auto">
          <a:xfrm>
            <a:off x="1092199" y="2565401"/>
            <a:ext cx="2161703" cy="3136900"/>
          </a:xfrm>
          <a:prstGeom prst="rect">
            <a:avLst/>
          </a:prstGeom>
          <a:solidFill>
            <a:srgbClr val="FEFFFF"/>
          </a:solidFill>
          <a:ln w="3175" cmpd="sng">
            <a:solidFill>
              <a:srgbClr val="FEC306"/>
            </a:solidFill>
            <a:miter lim="800000"/>
          </a:ln>
          <a:effectLst/>
        </p:spPr>
        <p:txBody>
          <a:bodyPr lIns="72000" tIns="144000" rIns="72000" bIns="0" anchor="ctr"/>
          <a:lstStyle>
            <a:lvl1pPr indent="1905" defTabSz="1007745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defTabSz="1007745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defTabSz="1007745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defTabSz="1007745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defTabSz="1007745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100774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100774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100774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100774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hangingPunct="1">
              <a:lnSpc>
                <a:spcPct val="120000"/>
              </a:lnSpc>
              <a:buSzTx/>
              <a:buFontTx/>
              <a:buNone/>
            </a:pPr>
            <a:r>
              <a:rPr kumimoji="0" b="1">
                <a:solidFill>
                  <a:srgbClr val="E98E0D"/>
                </a:solidFill>
                <a:ea typeface="微软雅黑" panose="020B0503020204020204" pitchFamily="34" charset="-122"/>
                <a:sym typeface="Arial" panose="020B0604020202020204" pitchFamily="34" charset="0"/>
              </a:rPr>
              <a:t>请不要中途离开考试界面，离开或退出考试界面会继续计时。</a:t>
            </a:r>
            <a:endParaRPr kumimoji="0" b="1">
              <a:solidFill>
                <a:srgbClr val="E98E0D"/>
              </a:solidFill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9" name="MH_Other_3"/>
          <p:cNvSpPr>
            <a:spLocks noChangeArrowheads="1"/>
          </p:cNvSpPr>
          <p:nvPr/>
        </p:nvSpPr>
        <p:spPr bwMode="auto">
          <a:xfrm>
            <a:off x="1048688" y="1975131"/>
            <a:ext cx="1059948" cy="865880"/>
          </a:xfrm>
          <a:custGeom>
            <a:avLst/>
            <a:gdLst>
              <a:gd name="T0" fmla="*/ 0 w 466725"/>
              <a:gd name="T1" fmla="*/ 0 h 533401"/>
              <a:gd name="T2" fmla="*/ 495887 w 466725"/>
              <a:gd name="T3" fmla="*/ 0 h 533401"/>
              <a:gd name="T4" fmla="*/ 495887 w 466725"/>
              <a:gd name="T5" fmla="*/ 316398 h 533401"/>
              <a:gd name="T6" fmla="*/ 247943 w 466725"/>
              <a:gd name="T7" fmla="*/ 562486 h 533401"/>
              <a:gd name="T8" fmla="*/ 247945 w 466725"/>
              <a:gd name="T9" fmla="*/ 562485 h 533401"/>
              <a:gd name="T10" fmla="*/ 0 w 466725"/>
              <a:gd name="T11" fmla="*/ 316397 h 53340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466725"/>
              <a:gd name="T19" fmla="*/ 0 h 533401"/>
              <a:gd name="T20" fmla="*/ 466725 w 466725"/>
              <a:gd name="T21" fmla="*/ 533401 h 533401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66725" h="533401">
                <a:moveTo>
                  <a:pt x="0" y="0"/>
                </a:moveTo>
                <a:lnTo>
                  <a:pt x="466725" y="0"/>
                </a:lnTo>
                <a:lnTo>
                  <a:pt x="466725" y="300038"/>
                </a:lnTo>
                <a:cubicBezTo>
                  <a:pt x="466725" y="428921"/>
                  <a:pt x="362245" y="533401"/>
                  <a:pt x="233362" y="533401"/>
                </a:cubicBezTo>
                <a:lnTo>
                  <a:pt x="233363" y="533400"/>
                </a:lnTo>
                <a:cubicBezTo>
                  <a:pt x="104480" y="533400"/>
                  <a:pt x="0" y="428920"/>
                  <a:pt x="0" y="300037"/>
                </a:cubicBezTo>
                <a:lnTo>
                  <a:pt x="0" y="0"/>
                </a:lnTo>
                <a:close/>
              </a:path>
            </a:pathLst>
          </a:custGeom>
          <a:solidFill>
            <a:srgbClr val="F5BB01"/>
          </a:solidFill>
          <a:ln>
            <a:noFill/>
          </a:ln>
          <a:effectLst/>
        </p:spPr>
        <p:txBody>
          <a:bodyPr anchor="ctr"/>
          <a:lstStyle/>
          <a:p>
            <a:pPr indent="1905" algn="ctr" defTabSz="1007745" hangingPunct="1">
              <a:lnSpc>
                <a:spcPct val="100000"/>
              </a:lnSpc>
              <a:buSzTx/>
              <a:buFontTx/>
              <a:buNone/>
              <a:defRPr/>
            </a:pPr>
            <a:r>
              <a:rPr lang="en-US" sz="4000" b="1">
                <a:solidFill>
                  <a:srgbClr val="FE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A</a:t>
            </a:r>
            <a:endParaRPr lang="zh-CN" altLang="en-US" sz="4000" b="1">
              <a:solidFill>
                <a:srgbClr val="FEFFFF"/>
              </a:solidFill>
              <a:latin typeface="Arial" panose="020B0604020202020204" pitchFamily="34" charset="0"/>
              <a:ea typeface="微软雅黑" panose="020B0503020204020204" pitchFamily="34" charset="-122"/>
              <a:cs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1" name="MH_Other_5"/>
          <p:cNvSpPr>
            <a:spLocks noChangeArrowheads="1"/>
          </p:cNvSpPr>
          <p:nvPr/>
        </p:nvSpPr>
        <p:spPr bwMode="auto">
          <a:xfrm>
            <a:off x="4533107" y="3592418"/>
            <a:ext cx="245083" cy="241915"/>
          </a:xfrm>
          <a:prstGeom prst="rtTriangle">
            <a:avLst/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indent="1905" defTabSz="1007745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defTabSz="1007745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defTabSz="1007745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defTabSz="1007745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defTabSz="1007745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100774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100774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100774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100774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hangingPunct="1">
              <a:lnSpc>
                <a:spcPct val="80000"/>
              </a:lnSpc>
              <a:buSzTx/>
              <a:buFontTx/>
              <a:buNone/>
            </a:pPr>
            <a:endParaRPr kumimoji="0" lang="zh-CN" altLang="en-US" b="1">
              <a:solidFill>
                <a:srgbClr val="FFFFFF"/>
              </a:solidFill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3" name="MH_SubTitle_2"/>
          <p:cNvSpPr>
            <a:spLocks noChangeArrowheads="1"/>
          </p:cNvSpPr>
          <p:nvPr/>
        </p:nvSpPr>
        <p:spPr bwMode="auto">
          <a:xfrm>
            <a:off x="3921760" y="2565400"/>
            <a:ext cx="2000885" cy="3251835"/>
          </a:xfrm>
          <a:prstGeom prst="rect">
            <a:avLst/>
          </a:prstGeom>
          <a:solidFill>
            <a:srgbClr val="FEFFFF"/>
          </a:solidFill>
          <a:ln w="3175" cmpd="sng">
            <a:solidFill>
              <a:srgbClr val="60A7FE"/>
            </a:solidFill>
            <a:miter lim="800000"/>
          </a:ln>
          <a:effectLst/>
        </p:spPr>
        <p:txBody>
          <a:bodyPr lIns="72000" tIns="144000" rIns="72000" bIns="0" anchor="ctr"/>
          <a:lstStyle>
            <a:lvl1pPr indent="1905" defTabSz="1007745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defTabSz="1007745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defTabSz="1007745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defTabSz="1007745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defTabSz="1007745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100774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100774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100774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100774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hangingPunct="1">
              <a:lnSpc>
                <a:spcPct val="120000"/>
              </a:lnSpc>
              <a:buSzTx/>
              <a:buFontTx/>
              <a:buNone/>
            </a:pPr>
            <a:r>
              <a:rPr kumimoji="0" lang="zh-CN" altLang="en-US" b="1">
                <a:solidFill>
                  <a:srgbClr val="5FA7FE"/>
                </a:solidFill>
                <a:ea typeface="微软雅黑" panose="020B0503020204020204" pitchFamily="34" charset="-122"/>
                <a:sym typeface="Arial" panose="020B0604020202020204" pitchFamily="34" charset="0"/>
              </a:rPr>
              <a:t>请将手机调至免打扰模式，避免来电引起考试中断，确保手机有充足电量或接入电源。</a:t>
            </a:r>
            <a:r>
              <a:rPr kumimoji="0" lang="en-US" altLang="zh-CN" b="1">
                <a:solidFill>
                  <a:srgbClr val="5FA7FE"/>
                </a:solidFill>
                <a:ea typeface="微软雅黑" panose="020B0503020204020204" pitchFamily="34" charset="-122"/>
                <a:sym typeface="Arial" panose="020B0604020202020204" pitchFamily="34" charset="0"/>
              </a:rPr>
              <a:t> </a:t>
            </a:r>
            <a:endParaRPr kumimoji="0" lang="en-US" altLang="zh-CN" b="1">
              <a:solidFill>
                <a:srgbClr val="5FA7FE"/>
              </a:solidFill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4" name="MH_Other_6"/>
          <p:cNvSpPr>
            <a:spLocks noChangeArrowheads="1"/>
          </p:cNvSpPr>
          <p:nvPr/>
        </p:nvSpPr>
        <p:spPr bwMode="auto">
          <a:xfrm>
            <a:off x="3921509" y="1975131"/>
            <a:ext cx="1063160" cy="865880"/>
          </a:xfrm>
          <a:custGeom>
            <a:avLst/>
            <a:gdLst>
              <a:gd name="T0" fmla="*/ 0 w 466725"/>
              <a:gd name="T1" fmla="*/ 0 h 533401"/>
              <a:gd name="T2" fmla="*/ 495887 w 466725"/>
              <a:gd name="T3" fmla="*/ 0 h 533401"/>
              <a:gd name="T4" fmla="*/ 495887 w 466725"/>
              <a:gd name="T5" fmla="*/ 316398 h 533401"/>
              <a:gd name="T6" fmla="*/ 247943 w 466725"/>
              <a:gd name="T7" fmla="*/ 562486 h 533401"/>
              <a:gd name="T8" fmla="*/ 247945 w 466725"/>
              <a:gd name="T9" fmla="*/ 562485 h 533401"/>
              <a:gd name="T10" fmla="*/ 0 w 466725"/>
              <a:gd name="T11" fmla="*/ 316397 h 53340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466725"/>
              <a:gd name="T19" fmla="*/ 0 h 533401"/>
              <a:gd name="T20" fmla="*/ 466725 w 466725"/>
              <a:gd name="T21" fmla="*/ 533401 h 533401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66725" h="533401">
                <a:moveTo>
                  <a:pt x="0" y="0"/>
                </a:moveTo>
                <a:lnTo>
                  <a:pt x="466725" y="0"/>
                </a:lnTo>
                <a:lnTo>
                  <a:pt x="466725" y="300038"/>
                </a:lnTo>
                <a:cubicBezTo>
                  <a:pt x="466725" y="428921"/>
                  <a:pt x="362245" y="533401"/>
                  <a:pt x="233362" y="533401"/>
                </a:cubicBezTo>
                <a:lnTo>
                  <a:pt x="233363" y="533400"/>
                </a:lnTo>
                <a:cubicBezTo>
                  <a:pt x="104480" y="533400"/>
                  <a:pt x="0" y="428920"/>
                  <a:pt x="0" y="300037"/>
                </a:cubicBezTo>
                <a:lnTo>
                  <a:pt x="0" y="0"/>
                </a:lnTo>
                <a:close/>
              </a:path>
            </a:pathLst>
          </a:custGeom>
          <a:solidFill>
            <a:srgbClr val="5FA7FE"/>
          </a:solidFill>
          <a:ln>
            <a:noFill/>
          </a:ln>
          <a:effectLst/>
        </p:spPr>
        <p:txBody>
          <a:bodyPr anchor="ctr"/>
          <a:lstStyle/>
          <a:p>
            <a:pPr indent="1905" algn="ctr" defTabSz="1007745" hangingPunct="1">
              <a:lnSpc>
                <a:spcPct val="100000"/>
              </a:lnSpc>
              <a:buSzTx/>
              <a:buFontTx/>
              <a:buNone/>
              <a:defRPr/>
            </a:pPr>
            <a:r>
              <a:rPr lang="en-US" sz="4000" b="1">
                <a:solidFill>
                  <a:srgbClr val="FE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B</a:t>
            </a:r>
            <a:endParaRPr lang="zh-CN" altLang="en-US" sz="4000" b="1">
              <a:solidFill>
                <a:srgbClr val="FEFFFF"/>
              </a:solidFill>
              <a:latin typeface="Arial" panose="020B0604020202020204" pitchFamily="34" charset="0"/>
              <a:ea typeface="微软雅黑" panose="020B0503020204020204" pitchFamily="34" charset="-122"/>
              <a:cs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5" name="MH_Other_7"/>
          <p:cNvSpPr>
            <a:spLocks noChangeArrowheads="1"/>
          </p:cNvSpPr>
          <p:nvPr/>
        </p:nvSpPr>
        <p:spPr bwMode="auto">
          <a:xfrm rot="16200000">
            <a:off x="7434187" y="3909626"/>
            <a:ext cx="2896984" cy="683551"/>
          </a:xfrm>
          <a:prstGeom prst="parallelogram">
            <a:avLst>
              <a:gd name="adj" fmla="val 156791"/>
            </a:avLst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indent="1905" defTabSz="1007745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defTabSz="1007745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defTabSz="1007745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defTabSz="1007745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defTabSz="1007745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100774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100774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100774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100774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hangingPunct="1">
              <a:lnSpc>
                <a:spcPct val="80000"/>
              </a:lnSpc>
              <a:buSzTx/>
              <a:buFontTx/>
              <a:buNone/>
            </a:pPr>
            <a:endParaRPr kumimoji="0" lang="zh-CN" altLang="en-US" b="1">
              <a:solidFill>
                <a:srgbClr val="FFFFFF"/>
              </a:solidFill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7" name="MH_Other_8"/>
          <p:cNvSpPr>
            <a:spLocks noChangeArrowheads="1"/>
          </p:cNvSpPr>
          <p:nvPr/>
        </p:nvSpPr>
        <p:spPr bwMode="auto">
          <a:xfrm>
            <a:off x="7173912" y="3592418"/>
            <a:ext cx="245083" cy="241915"/>
          </a:xfrm>
          <a:prstGeom prst="rtTriangle">
            <a:avLst/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indent="1905" defTabSz="1007745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defTabSz="1007745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defTabSz="1007745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defTabSz="1007745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defTabSz="1007745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100774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100774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100774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100774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hangingPunct="1">
              <a:lnSpc>
                <a:spcPct val="80000"/>
              </a:lnSpc>
              <a:buSzTx/>
              <a:buFontTx/>
              <a:buNone/>
            </a:pPr>
            <a:endParaRPr kumimoji="0" lang="zh-CN" altLang="en-US" b="1">
              <a:solidFill>
                <a:srgbClr val="FFFFFF"/>
              </a:solidFill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8" name="MH_SubTitle_3"/>
          <p:cNvSpPr>
            <a:spLocks noChangeArrowheads="1"/>
          </p:cNvSpPr>
          <p:nvPr/>
        </p:nvSpPr>
        <p:spPr bwMode="auto">
          <a:xfrm>
            <a:off x="6564312" y="2565401"/>
            <a:ext cx="1993207" cy="3136900"/>
          </a:xfrm>
          <a:prstGeom prst="rect">
            <a:avLst/>
          </a:prstGeom>
          <a:solidFill>
            <a:srgbClr val="FEFFFF"/>
          </a:solidFill>
          <a:ln w="3175" cmpd="sng">
            <a:solidFill>
              <a:srgbClr val="71CC36"/>
            </a:solidFill>
            <a:miter lim="800000"/>
          </a:ln>
          <a:effectLst/>
        </p:spPr>
        <p:txBody>
          <a:bodyPr lIns="72000" tIns="144000" rIns="72000" bIns="0" anchor="ctr"/>
          <a:lstStyle>
            <a:lvl1pPr indent="1905" defTabSz="1007745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defTabSz="1007745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defTabSz="1007745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defTabSz="1007745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defTabSz="1007745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100774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100774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100774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100774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hangingPunct="1">
              <a:lnSpc>
                <a:spcPct val="120000"/>
              </a:lnSpc>
              <a:buSzTx/>
              <a:buFontTx/>
              <a:buNone/>
            </a:pPr>
            <a:r>
              <a:rPr kumimoji="0" b="1">
                <a:solidFill>
                  <a:schemeClr val="accent6"/>
                </a:solidFill>
                <a:ea typeface="微软雅黑" panose="020B0503020204020204" pitchFamily="34" charset="-122"/>
                <a:sym typeface="Arial" panose="020B0604020202020204" pitchFamily="34" charset="0"/>
              </a:rPr>
              <a:t>考试时间截止或答题时间结束，如果处于答题页面，将自动提交试卷。</a:t>
            </a:r>
            <a:endParaRPr kumimoji="0" b="1">
              <a:solidFill>
                <a:schemeClr val="accent6"/>
              </a:solidFill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9" name="MH_Other_9"/>
          <p:cNvSpPr>
            <a:spLocks noChangeArrowheads="1"/>
          </p:cNvSpPr>
          <p:nvPr/>
        </p:nvSpPr>
        <p:spPr bwMode="auto">
          <a:xfrm>
            <a:off x="6561982" y="1975131"/>
            <a:ext cx="1056736" cy="865880"/>
          </a:xfrm>
          <a:custGeom>
            <a:avLst/>
            <a:gdLst>
              <a:gd name="T0" fmla="*/ 0 w 466725"/>
              <a:gd name="T1" fmla="*/ 0 h 533401"/>
              <a:gd name="T2" fmla="*/ 490943 w 466725"/>
              <a:gd name="T3" fmla="*/ 0 h 533401"/>
              <a:gd name="T4" fmla="*/ 490943 w 466725"/>
              <a:gd name="T5" fmla="*/ 316398 h 533401"/>
              <a:gd name="T6" fmla="*/ 245471 w 466725"/>
              <a:gd name="T7" fmla="*/ 562486 h 533401"/>
              <a:gd name="T8" fmla="*/ 245473 w 466725"/>
              <a:gd name="T9" fmla="*/ 562485 h 533401"/>
              <a:gd name="T10" fmla="*/ 0 w 466725"/>
              <a:gd name="T11" fmla="*/ 316397 h 53340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466725"/>
              <a:gd name="T19" fmla="*/ 0 h 533401"/>
              <a:gd name="T20" fmla="*/ 466725 w 466725"/>
              <a:gd name="T21" fmla="*/ 533401 h 533401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66725" h="533401">
                <a:moveTo>
                  <a:pt x="0" y="0"/>
                </a:moveTo>
                <a:lnTo>
                  <a:pt x="466725" y="0"/>
                </a:lnTo>
                <a:lnTo>
                  <a:pt x="466725" y="300038"/>
                </a:lnTo>
                <a:cubicBezTo>
                  <a:pt x="466725" y="428921"/>
                  <a:pt x="362245" y="533401"/>
                  <a:pt x="233362" y="533401"/>
                </a:cubicBezTo>
                <a:lnTo>
                  <a:pt x="233363" y="533400"/>
                </a:lnTo>
                <a:cubicBezTo>
                  <a:pt x="104480" y="533400"/>
                  <a:pt x="0" y="428920"/>
                  <a:pt x="0" y="300037"/>
                </a:cubicBezTo>
                <a:lnTo>
                  <a:pt x="0" y="0"/>
                </a:lnTo>
                <a:close/>
              </a:path>
            </a:pathLst>
          </a:custGeom>
          <a:solidFill>
            <a:srgbClr val="72CC36"/>
          </a:solidFill>
          <a:ln>
            <a:noFill/>
          </a:ln>
          <a:effectLst/>
        </p:spPr>
        <p:txBody>
          <a:bodyPr anchor="ctr"/>
          <a:lstStyle/>
          <a:p>
            <a:pPr indent="1905" algn="ctr" defTabSz="1007745" hangingPunct="1">
              <a:lnSpc>
                <a:spcPct val="100000"/>
              </a:lnSpc>
              <a:buSzTx/>
              <a:buFontTx/>
              <a:buNone/>
              <a:defRPr/>
            </a:pPr>
            <a:r>
              <a:rPr lang="en-US" sz="4000" b="1">
                <a:solidFill>
                  <a:srgbClr val="FE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C</a:t>
            </a:r>
            <a:endParaRPr lang="zh-CN" altLang="en-US" sz="4000" b="1">
              <a:solidFill>
                <a:srgbClr val="FEFFFF"/>
              </a:solidFill>
              <a:latin typeface="Arial" panose="020B0604020202020204" pitchFamily="34" charset="0"/>
              <a:ea typeface="微软雅黑" panose="020B0503020204020204" pitchFamily="34" charset="-122"/>
              <a:cs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0" name="MH_Other_10"/>
          <p:cNvSpPr>
            <a:spLocks noChangeArrowheads="1"/>
          </p:cNvSpPr>
          <p:nvPr/>
        </p:nvSpPr>
        <p:spPr bwMode="auto">
          <a:xfrm>
            <a:off x="9827037" y="3592418"/>
            <a:ext cx="245083" cy="241915"/>
          </a:xfrm>
          <a:prstGeom prst="rtTriangle">
            <a:avLst/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indent="1905" defTabSz="1007745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defTabSz="1007745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defTabSz="1007745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defTabSz="1007745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defTabSz="1007745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100774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100774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100774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100774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hangingPunct="1">
              <a:lnSpc>
                <a:spcPct val="80000"/>
              </a:lnSpc>
              <a:buSzTx/>
              <a:buFontTx/>
              <a:buNone/>
            </a:pPr>
            <a:endParaRPr kumimoji="0" lang="zh-CN" altLang="en-US" b="1">
              <a:solidFill>
                <a:srgbClr val="FFFFFF"/>
              </a:solidFill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1" name="MH_SubTitle_4"/>
          <p:cNvSpPr>
            <a:spLocks noChangeArrowheads="1"/>
          </p:cNvSpPr>
          <p:nvPr/>
        </p:nvSpPr>
        <p:spPr bwMode="auto">
          <a:xfrm>
            <a:off x="9215755" y="2488565"/>
            <a:ext cx="1985645" cy="3213735"/>
          </a:xfrm>
          <a:prstGeom prst="rect">
            <a:avLst/>
          </a:prstGeom>
          <a:solidFill>
            <a:srgbClr val="FEFFFF"/>
          </a:solidFill>
          <a:ln w="3175" cmpd="sng">
            <a:solidFill>
              <a:srgbClr val="E85D46"/>
            </a:solidFill>
            <a:miter lim="800000"/>
          </a:ln>
          <a:effectLst/>
        </p:spPr>
        <p:txBody>
          <a:bodyPr lIns="72000" tIns="144000" rIns="72000" bIns="0" anchor="ctr"/>
          <a:lstStyle>
            <a:lvl1pPr indent="1905" defTabSz="1007745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defTabSz="1007745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defTabSz="1007745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defTabSz="1007745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defTabSz="1007745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100774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100774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100774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100774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hangingPunct="1">
              <a:lnSpc>
                <a:spcPct val="120000"/>
              </a:lnSpc>
              <a:buSzTx/>
              <a:buFontTx/>
              <a:buNone/>
            </a:pPr>
            <a:r>
              <a:rPr kumimoji="0" lang="zh-CN" altLang="en-US" b="1" dirty="0">
                <a:solidFill>
                  <a:srgbClr val="E85C45"/>
                </a:solidFill>
                <a:ea typeface="微软雅黑" panose="020B0503020204020204" pitchFamily="34" charset="-122"/>
                <a:sym typeface="Arial" panose="020B0604020202020204" pitchFamily="34" charset="0"/>
              </a:rPr>
              <a:t>考试过程中如果出现页面卡死、题目空白情况，请尝试切换网络或退出重新进入考试。</a:t>
            </a:r>
            <a:endParaRPr kumimoji="0" lang="zh-CN" altLang="en-US" b="1" dirty="0">
              <a:solidFill>
                <a:srgbClr val="E85C45"/>
              </a:solidFill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2" name="MH_Other_11"/>
          <p:cNvSpPr>
            <a:spLocks noChangeArrowheads="1"/>
          </p:cNvSpPr>
          <p:nvPr/>
        </p:nvSpPr>
        <p:spPr bwMode="auto">
          <a:xfrm>
            <a:off x="9215833" y="1879245"/>
            <a:ext cx="1059948" cy="865880"/>
          </a:xfrm>
          <a:custGeom>
            <a:avLst/>
            <a:gdLst>
              <a:gd name="T0" fmla="*/ 0 w 466725"/>
              <a:gd name="T1" fmla="*/ 0 h 533401"/>
              <a:gd name="T2" fmla="*/ 495887 w 466725"/>
              <a:gd name="T3" fmla="*/ 0 h 533401"/>
              <a:gd name="T4" fmla="*/ 495887 w 466725"/>
              <a:gd name="T5" fmla="*/ 316398 h 533401"/>
              <a:gd name="T6" fmla="*/ 247943 w 466725"/>
              <a:gd name="T7" fmla="*/ 562486 h 533401"/>
              <a:gd name="T8" fmla="*/ 247945 w 466725"/>
              <a:gd name="T9" fmla="*/ 562485 h 533401"/>
              <a:gd name="T10" fmla="*/ 0 w 466725"/>
              <a:gd name="T11" fmla="*/ 316397 h 53340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466725"/>
              <a:gd name="T19" fmla="*/ 0 h 533401"/>
              <a:gd name="T20" fmla="*/ 466725 w 466725"/>
              <a:gd name="T21" fmla="*/ 533401 h 533401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66725" h="533401">
                <a:moveTo>
                  <a:pt x="0" y="0"/>
                </a:moveTo>
                <a:lnTo>
                  <a:pt x="466725" y="0"/>
                </a:lnTo>
                <a:lnTo>
                  <a:pt x="466725" y="300038"/>
                </a:lnTo>
                <a:cubicBezTo>
                  <a:pt x="466725" y="428921"/>
                  <a:pt x="362245" y="533401"/>
                  <a:pt x="233362" y="533401"/>
                </a:cubicBezTo>
                <a:lnTo>
                  <a:pt x="233363" y="533400"/>
                </a:lnTo>
                <a:cubicBezTo>
                  <a:pt x="104480" y="533400"/>
                  <a:pt x="0" y="428920"/>
                  <a:pt x="0" y="300037"/>
                </a:cubicBezTo>
                <a:lnTo>
                  <a:pt x="0" y="0"/>
                </a:lnTo>
                <a:close/>
              </a:path>
            </a:pathLst>
          </a:custGeom>
          <a:solidFill>
            <a:srgbClr val="E85C45"/>
          </a:solidFill>
          <a:ln>
            <a:noFill/>
          </a:ln>
          <a:effectLst/>
        </p:spPr>
        <p:txBody>
          <a:bodyPr anchor="ctr"/>
          <a:lstStyle/>
          <a:p>
            <a:pPr indent="1905" algn="ctr" defTabSz="1007745" hangingPunct="1">
              <a:lnSpc>
                <a:spcPct val="100000"/>
              </a:lnSpc>
              <a:buSzTx/>
              <a:buFontTx/>
              <a:buNone/>
              <a:defRPr/>
            </a:pPr>
            <a:r>
              <a:rPr lang="en-US" sz="4000" b="1">
                <a:solidFill>
                  <a:srgbClr val="FE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D</a:t>
            </a:r>
            <a:endParaRPr lang="zh-CN" altLang="en-US" sz="4000" b="1">
              <a:solidFill>
                <a:srgbClr val="FEFFFF"/>
              </a:solidFill>
              <a:latin typeface="Arial" panose="020B0604020202020204" pitchFamily="34" charset="0"/>
              <a:ea typeface="微软雅黑" panose="020B0503020204020204" pitchFamily="34" charset="-122"/>
              <a:cs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3" name="MH_Other_7"/>
          <p:cNvSpPr>
            <a:spLocks noChangeArrowheads="1"/>
          </p:cNvSpPr>
          <p:nvPr/>
        </p:nvSpPr>
        <p:spPr bwMode="auto">
          <a:xfrm rot="16200000">
            <a:off x="4783277" y="3929881"/>
            <a:ext cx="2896984" cy="683549"/>
          </a:xfrm>
          <a:prstGeom prst="parallelogram">
            <a:avLst>
              <a:gd name="adj" fmla="val 156791"/>
            </a:avLst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indent="1905" defTabSz="1007745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defTabSz="1007745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defTabSz="1007745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defTabSz="1007745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defTabSz="1007745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100774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100774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100774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100774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hangingPunct="1">
              <a:lnSpc>
                <a:spcPct val="80000"/>
              </a:lnSpc>
              <a:buSzTx/>
              <a:buFontTx/>
              <a:buNone/>
            </a:pPr>
            <a:endParaRPr kumimoji="0" lang="zh-CN" altLang="en-US" b="1">
              <a:solidFill>
                <a:srgbClr val="FFFFFF"/>
              </a:solidFill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4" name="MH_Other_7"/>
          <p:cNvSpPr>
            <a:spLocks noChangeArrowheads="1"/>
          </p:cNvSpPr>
          <p:nvPr/>
        </p:nvSpPr>
        <p:spPr bwMode="auto">
          <a:xfrm rot="16200000">
            <a:off x="2136870" y="3931928"/>
            <a:ext cx="2896984" cy="683549"/>
          </a:xfrm>
          <a:prstGeom prst="parallelogram">
            <a:avLst>
              <a:gd name="adj" fmla="val 156791"/>
            </a:avLst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indent="1905" defTabSz="1007745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defTabSz="1007745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defTabSz="1007745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defTabSz="1007745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defTabSz="1007745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100774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100774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100774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100774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hangingPunct="1">
              <a:lnSpc>
                <a:spcPct val="80000"/>
              </a:lnSpc>
              <a:buSzTx/>
              <a:buFontTx/>
              <a:buNone/>
            </a:pPr>
            <a:endParaRPr kumimoji="0" lang="zh-CN" altLang="en-US" b="1">
              <a:solidFill>
                <a:srgbClr val="FFFFFF"/>
              </a:solidFill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îṣļîḑé-Freeform: Shape 2"/>
          <p:cNvSpPr/>
          <p:nvPr/>
        </p:nvSpPr>
        <p:spPr>
          <a:xfrm>
            <a:off x="3843918" y="2324292"/>
            <a:ext cx="4058716" cy="3046193"/>
          </a:xfrm>
          <a:custGeom>
            <a:avLst/>
            <a:gdLst>
              <a:gd name="connsiteX0" fmla="*/ 242980 w 3585882"/>
              <a:gd name="connsiteY0" fmla="*/ 2691317 h 2782757"/>
              <a:gd name="connsiteX1" fmla="*/ 0 w 3585882"/>
              <a:gd name="connsiteY1" fmla="*/ 1792941 h 2782757"/>
              <a:gd name="connsiteX2" fmla="*/ 1792941 w 3585882"/>
              <a:gd name="connsiteY2" fmla="*/ 0 h 2782757"/>
              <a:gd name="connsiteX3" fmla="*/ 3585882 w 3585882"/>
              <a:gd name="connsiteY3" fmla="*/ 1792941 h 2782757"/>
              <a:gd name="connsiteX4" fmla="*/ 3342903 w 3585882"/>
              <a:gd name="connsiteY4" fmla="*/ 2691317 h 2782757"/>
              <a:gd name="connsiteX5" fmla="*/ 334420 w 3585882"/>
              <a:gd name="connsiteY5" fmla="*/ 2782757 h 2782757"/>
              <a:gd name="connsiteX0-1" fmla="*/ 242980 w 3585882"/>
              <a:gd name="connsiteY0-2" fmla="*/ 2691317 h 2691317"/>
              <a:gd name="connsiteX1-3" fmla="*/ 0 w 3585882"/>
              <a:gd name="connsiteY1-4" fmla="*/ 1792941 h 2691317"/>
              <a:gd name="connsiteX2-5" fmla="*/ 1792941 w 3585882"/>
              <a:gd name="connsiteY2-6" fmla="*/ 0 h 2691317"/>
              <a:gd name="connsiteX3-7" fmla="*/ 3585882 w 3585882"/>
              <a:gd name="connsiteY3-8" fmla="*/ 1792941 h 2691317"/>
              <a:gd name="connsiteX4-9" fmla="*/ 3342903 w 3585882"/>
              <a:gd name="connsiteY4-10" fmla="*/ 2691317 h 269131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3585882" h="2691317">
                <a:moveTo>
                  <a:pt x="242980" y="2691317"/>
                </a:moveTo>
                <a:cubicBezTo>
                  <a:pt x="87926" y="2427846"/>
                  <a:pt x="0" y="2120662"/>
                  <a:pt x="0" y="1792941"/>
                </a:cubicBezTo>
                <a:cubicBezTo>
                  <a:pt x="0" y="802727"/>
                  <a:pt x="802727" y="0"/>
                  <a:pt x="1792941" y="0"/>
                </a:cubicBezTo>
                <a:cubicBezTo>
                  <a:pt x="2783155" y="0"/>
                  <a:pt x="3585882" y="802727"/>
                  <a:pt x="3585882" y="1792941"/>
                </a:cubicBezTo>
                <a:cubicBezTo>
                  <a:pt x="3585882" y="2120662"/>
                  <a:pt x="3497956" y="2427846"/>
                  <a:pt x="3342903" y="2691317"/>
                </a:cubicBezTo>
              </a:path>
            </a:pathLst>
          </a:custGeom>
          <a:noFill/>
          <a:ln w="88900" cap="rnd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/>
            <a:endParaRPr sz="2400"/>
          </a:p>
        </p:txBody>
      </p:sp>
      <p:sp>
        <p:nvSpPr>
          <p:cNvPr id="5" name="îṣļîḑé-Oval 4"/>
          <p:cNvSpPr/>
          <p:nvPr/>
        </p:nvSpPr>
        <p:spPr>
          <a:xfrm>
            <a:off x="6674872" y="2334437"/>
            <a:ext cx="659540" cy="65954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/>
            <a:endParaRPr sz="2400"/>
          </a:p>
        </p:txBody>
      </p:sp>
      <p:sp>
        <p:nvSpPr>
          <p:cNvPr id="6" name="îṣļîḑé-Oval 7"/>
          <p:cNvSpPr/>
          <p:nvPr/>
        </p:nvSpPr>
        <p:spPr>
          <a:xfrm>
            <a:off x="7557643" y="4049245"/>
            <a:ext cx="659540" cy="65954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/>
            <a:endParaRPr sz="2400"/>
          </a:p>
        </p:txBody>
      </p:sp>
      <p:sp>
        <p:nvSpPr>
          <p:cNvPr id="7" name="îṣļîḑé-Oval 10"/>
          <p:cNvSpPr/>
          <p:nvPr/>
        </p:nvSpPr>
        <p:spPr>
          <a:xfrm>
            <a:off x="3529368" y="4049245"/>
            <a:ext cx="659540" cy="65954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/>
            <a:endParaRPr sz="2400"/>
          </a:p>
        </p:txBody>
      </p:sp>
      <p:sp>
        <p:nvSpPr>
          <p:cNvPr id="8" name="îṣļîḑé-Oval 13"/>
          <p:cNvSpPr/>
          <p:nvPr/>
        </p:nvSpPr>
        <p:spPr>
          <a:xfrm>
            <a:off x="4412138" y="2334437"/>
            <a:ext cx="659540" cy="65954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/>
            <a:endParaRPr sz="2400"/>
          </a:p>
        </p:txBody>
      </p:sp>
      <p:grpSp>
        <p:nvGrpSpPr>
          <p:cNvPr id="26" name="组合 25"/>
          <p:cNvGrpSpPr/>
          <p:nvPr/>
        </p:nvGrpSpPr>
        <p:grpSpPr>
          <a:xfrm>
            <a:off x="87075" y="2129667"/>
            <a:ext cx="11856639" cy="2694812"/>
            <a:chOff x="251520" y="1381985"/>
            <a:chExt cx="8892479" cy="2021109"/>
          </a:xfrm>
        </p:grpSpPr>
        <p:grpSp>
          <p:nvGrpSpPr>
            <p:cNvPr id="9" name="Group 15"/>
            <p:cNvGrpSpPr/>
            <p:nvPr/>
          </p:nvGrpSpPr>
          <p:grpSpPr>
            <a:xfrm>
              <a:off x="476863" y="1381985"/>
              <a:ext cx="2597148" cy="670243"/>
              <a:chOff x="-95596" y="2293341"/>
              <a:chExt cx="3059446" cy="789546"/>
            </a:xfrm>
          </p:grpSpPr>
          <p:sp>
            <p:nvSpPr>
              <p:cNvPr id="24" name="îṣļîḑé-TextBox 16"/>
              <p:cNvSpPr txBox="1"/>
              <p:nvPr/>
            </p:nvSpPr>
            <p:spPr bwMode="auto">
              <a:xfrm>
                <a:off x="-95596" y="2597119"/>
                <a:ext cx="3053722" cy="485768"/>
              </a:xfrm>
              <a:prstGeom prst="rect">
                <a:avLst/>
              </a:prstGeom>
            </p:spPr>
            <p:txBody>
              <a:bodyPr wrap="square" lIns="0" tIns="0" rIns="0" bIns="0" anchor="t" anchorCtr="0">
                <a:noAutofit/>
              </a:bodyPr>
              <a:p>
                <a:pPr algn="r">
                  <a:lnSpc>
                    <a:spcPct val="120000"/>
                  </a:lnSpc>
                  <a:defRPr/>
                </a:pPr>
                <a:r>
                  <a:rPr lang="zh-CN" altLang="en-US" sz="1865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密码错误、忘记密码</a:t>
                </a:r>
                <a:endParaRPr lang="zh-CN" altLang="en-US" sz="1865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5" name="îṣļîḑé-TextBox 17"/>
              <p:cNvSpPr txBox="1"/>
              <p:nvPr/>
            </p:nvSpPr>
            <p:spPr bwMode="auto">
              <a:xfrm>
                <a:off x="1014550" y="2293341"/>
                <a:ext cx="1949300" cy="217536"/>
              </a:xfrm>
              <a:prstGeom prst="rect">
                <a:avLst/>
              </a:prstGeom>
              <a:noFill/>
              <a:scene3d>
                <a:camera prst="orthographicFront">
                  <a:rot lat="0" lon="0" rev="0"/>
                </a:camera>
                <a:lightRig rig="threePt" dir="t"/>
              </a:scene3d>
              <a:sp3d prstMaterial="matte">
                <a:bevelT w="1270" h="1270"/>
              </a:sp3d>
            </p:spPr>
            <p:txBody>
              <a:bodyPr wrap="none" lIns="0" tIns="0" rIns="0" bIns="0" anchor="t" anchorCtr="0">
                <a:noAutofit/>
              </a:bodyPr>
              <a:p>
                <a:pPr algn="r">
                  <a:buClr>
                    <a:prstClr val="white"/>
                  </a:buClr>
                  <a:defRPr/>
                </a:pPr>
                <a:r>
                  <a:rPr lang="zh-CN" altLang="en-US" sz="2135" b="1" dirty="0"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登录不上</a:t>
                </a:r>
                <a:endParaRPr lang="zh-CN" altLang="en-US" sz="2135" b="1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10" name="Group 18"/>
            <p:cNvGrpSpPr/>
            <p:nvPr/>
          </p:nvGrpSpPr>
          <p:grpSpPr>
            <a:xfrm>
              <a:off x="6086536" y="1398604"/>
              <a:ext cx="2219445" cy="516256"/>
              <a:chOff x="789449" y="2293341"/>
              <a:chExt cx="2614511" cy="608150"/>
            </a:xfrm>
          </p:grpSpPr>
          <p:sp>
            <p:nvSpPr>
              <p:cNvPr id="22" name="îṣļîḑé-TextBox 19"/>
              <p:cNvSpPr txBox="1"/>
              <p:nvPr/>
            </p:nvSpPr>
            <p:spPr bwMode="auto">
              <a:xfrm>
                <a:off x="789449" y="2572578"/>
                <a:ext cx="2614511" cy="328913"/>
              </a:xfrm>
              <a:prstGeom prst="rect">
                <a:avLst/>
              </a:prstGeom>
            </p:spPr>
            <p:txBody>
              <a:bodyPr wrap="square" lIns="0" tIns="0" rIns="0" bIns="0" anchor="t" anchorCtr="0">
                <a:noAutofit/>
              </a:bodyPr>
              <a:p>
                <a:pPr>
                  <a:lnSpc>
                    <a:spcPct val="120000"/>
                  </a:lnSpc>
                  <a:defRPr/>
                </a:pPr>
                <a:r>
                  <a:rPr lang="zh-CN" altLang="en-US" sz="1865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保存、提交等</a:t>
                </a:r>
                <a:endParaRPr lang="zh-CN" altLang="en-US" sz="1865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3" name="îṣļîḑé-TextBox 20"/>
              <p:cNvSpPr txBox="1"/>
              <p:nvPr/>
            </p:nvSpPr>
            <p:spPr bwMode="auto">
              <a:xfrm>
                <a:off x="789450" y="2293341"/>
                <a:ext cx="1949300" cy="217536"/>
              </a:xfrm>
              <a:prstGeom prst="rect">
                <a:avLst/>
              </a:prstGeom>
              <a:noFill/>
              <a:scene3d>
                <a:camera prst="orthographicFront">
                  <a:rot lat="0" lon="0" rev="0"/>
                </a:camera>
                <a:lightRig rig="threePt" dir="t"/>
              </a:scene3d>
              <a:sp3d prstMaterial="matte">
                <a:bevelT w="1270" h="1270"/>
              </a:sp3d>
            </p:spPr>
            <p:txBody>
              <a:bodyPr wrap="none" lIns="0" tIns="0" rIns="0" bIns="0" anchor="t" anchorCtr="0">
                <a:noAutofit/>
              </a:bodyPr>
              <a:p>
                <a:pPr>
                  <a:buClr>
                    <a:prstClr val="white"/>
                  </a:buClr>
                  <a:defRPr/>
                </a:pPr>
                <a:r>
                  <a:rPr lang="zh-CN" altLang="en-US" sz="2135" b="1" dirty="0">
                    <a:solidFill>
                      <a:schemeClr val="accent2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无法提交作业</a:t>
                </a:r>
                <a:endParaRPr lang="zh-CN" altLang="en-US" sz="2135" b="1" dirty="0">
                  <a:solidFill>
                    <a:schemeClr val="accent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11" name="Group 21"/>
            <p:cNvGrpSpPr/>
            <p:nvPr/>
          </p:nvGrpSpPr>
          <p:grpSpPr>
            <a:xfrm>
              <a:off x="251520" y="2768140"/>
              <a:ext cx="2356379" cy="634954"/>
              <a:chOff x="-244054" y="3793412"/>
              <a:chExt cx="2775819" cy="747977"/>
            </a:xfrm>
          </p:grpSpPr>
          <p:sp>
            <p:nvSpPr>
              <p:cNvPr id="20" name="îṣļîḑé-TextBox 22"/>
              <p:cNvSpPr txBox="1"/>
              <p:nvPr/>
            </p:nvSpPr>
            <p:spPr bwMode="auto">
              <a:xfrm>
                <a:off x="-244054" y="4130235"/>
                <a:ext cx="2775817" cy="411154"/>
              </a:xfrm>
              <a:prstGeom prst="rect">
                <a:avLst/>
              </a:prstGeom>
            </p:spPr>
            <p:txBody>
              <a:bodyPr wrap="square" lIns="0" tIns="0" rIns="0" bIns="0" anchor="t" anchorCtr="0">
                <a:noAutofit/>
              </a:bodyPr>
              <a:p>
                <a:pPr algn="r">
                  <a:lnSpc>
                    <a:spcPct val="120000"/>
                  </a:lnSpc>
                  <a:defRPr/>
                </a:pPr>
                <a:r>
                  <a:rPr lang="zh-CN" altLang="en-US" sz="1865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黑屏、无法加载</a:t>
                </a:r>
                <a:endParaRPr lang="zh-CN" altLang="en-US" sz="1865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1" name="îṣļîḑé-TextBox 23"/>
              <p:cNvSpPr txBox="1"/>
              <p:nvPr/>
            </p:nvSpPr>
            <p:spPr bwMode="auto">
              <a:xfrm>
                <a:off x="-85380" y="3793412"/>
                <a:ext cx="2617145" cy="319359"/>
              </a:xfrm>
              <a:prstGeom prst="rect">
                <a:avLst/>
              </a:prstGeom>
              <a:noFill/>
              <a:scene3d>
                <a:camera prst="orthographicFront">
                  <a:rot lat="0" lon="0" rev="0"/>
                </a:camera>
                <a:lightRig rig="threePt" dir="t"/>
              </a:scene3d>
              <a:sp3d prstMaterial="matte">
                <a:bevelT w="1270" h="1270"/>
              </a:sp3d>
            </p:spPr>
            <p:txBody>
              <a:bodyPr wrap="none" lIns="0" tIns="0" rIns="0" bIns="0" anchor="t" anchorCtr="0">
                <a:noAutofit/>
                <a:scene3d>
                  <a:camera prst="orthographicFront"/>
                  <a:lightRig rig="soft" dir="t">
                    <a:rot lat="0" lon="0" rev="15600000"/>
                  </a:lightRig>
                </a:scene3d>
                <a:sp3d extrusionH="57150" prstMaterial="softEdge">
                  <a:bevelT w="25400" h="38100"/>
                </a:sp3d>
              </a:bodyPr>
              <a:p>
                <a:pPr algn="r">
                  <a:buClr>
                    <a:prstClr val="white"/>
                  </a:buClr>
                  <a:defRPr/>
                </a:pPr>
                <a:r>
                  <a:rPr lang="zh-CN" altLang="en-US" sz="2135" b="1" dirty="0">
                    <a:solidFill>
                      <a:schemeClr val="accent4"/>
                    </a:solidFill>
                    <a:effectLst/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视频无法观看</a:t>
                </a:r>
                <a:endParaRPr lang="zh-CN" altLang="en-US" sz="2135" b="1" dirty="0">
                  <a:solidFill>
                    <a:schemeClr val="accent4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12" name="Group 24"/>
            <p:cNvGrpSpPr/>
            <p:nvPr/>
          </p:nvGrpSpPr>
          <p:grpSpPr>
            <a:xfrm>
              <a:off x="6516216" y="2811357"/>
              <a:ext cx="2627783" cy="504357"/>
              <a:chOff x="630402" y="2242431"/>
              <a:chExt cx="3095534" cy="594134"/>
            </a:xfrm>
          </p:grpSpPr>
          <p:sp>
            <p:nvSpPr>
              <p:cNvPr id="18" name="îṣļîḑé-TextBox 25"/>
              <p:cNvSpPr txBox="1"/>
              <p:nvPr/>
            </p:nvSpPr>
            <p:spPr bwMode="auto">
              <a:xfrm>
                <a:off x="645005" y="2547208"/>
                <a:ext cx="3080931" cy="289357"/>
              </a:xfrm>
              <a:prstGeom prst="rect">
                <a:avLst/>
              </a:prstGeom>
            </p:spPr>
            <p:txBody>
              <a:bodyPr wrap="square" lIns="0" tIns="0" rIns="0" bIns="0" anchor="t" anchorCtr="0">
                <a:noAutofit/>
              </a:bodyPr>
              <a:p>
                <a:pPr>
                  <a:lnSpc>
                    <a:spcPct val="120000"/>
                  </a:lnSpc>
                  <a:defRPr/>
                </a:pPr>
                <a:r>
                  <a:rPr lang="zh-CN" altLang="en-US" sz="1865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只要有疑问</a:t>
                </a:r>
                <a:endParaRPr lang="zh-CN" altLang="en-US" sz="1865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9" name="îṣļîḑé-TextBox 26"/>
              <p:cNvSpPr txBox="1"/>
              <p:nvPr/>
            </p:nvSpPr>
            <p:spPr bwMode="auto">
              <a:xfrm>
                <a:off x="630402" y="2242431"/>
                <a:ext cx="1949300" cy="281088"/>
              </a:xfrm>
              <a:prstGeom prst="rect">
                <a:avLst/>
              </a:prstGeom>
              <a:noFill/>
              <a:scene3d>
                <a:camera prst="orthographicFront">
                  <a:rot lat="0" lon="0" rev="0"/>
                </a:camera>
                <a:lightRig rig="threePt" dir="t"/>
              </a:scene3d>
              <a:sp3d prstMaterial="matte">
                <a:bevelT w="1270" h="1270"/>
              </a:sp3d>
            </p:spPr>
            <p:txBody>
              <a:bodyPr wrap="none" lIns="0" tIns="0" rIns="0" bIns="0" anchor="t" anchorCtr="0">
                <a:noAutofit/>
              </a:bodyPr>
              <a:p>
                <a:pPr>
                  <a:buClr>
                    <a:prstClr val="white"/>
                  </a:buClr>
                  <a:defRPr/>
                </a:pPr>
                <a:r>
                  <a:rPr lang="zh-CN" altLang="en-US" sz="2135" b="1" dirty="0">
                    <a:solidFill>
                      <a:schemeClr val="accent4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平台任何操作</a:t>
                </a:r>
                <a:endParaRPr lang="zh-CN" altLang="en-US" sz="2135" b="1" dirty="0">
                  <a:solidFill>
                    <a:schemeClr val="accent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sp>
        <p:nvSpPr>
          <p:cNvPr id="13" name="îṣļîḑé-Freeform: Shape 28"/>
          <p:cNvSpPr/>
          <p:nvPr/>
        </p:nvSpPr>
        <p:spPr bwMode="auto">
          <a:xfrm>
            <a:off x="4412138" y="2342383"/>
            <a:ext cx="633204" cy="633204"/>
          </a:xfrm>
          <a:custGeom>
            <a:avLst/>
            <a:gdLst>
              <a:gd name="T0" fmla="*/ 116 w 232"/>
              <a:gd name="T1" fmla="*/ 0 h 232"/>
              <a:gd name="T2" fmla="*/ 0 w 232"/>
              <a:gd name="T3" fmla="*/ 116 h 232"/>
              <a:gd name="T4" fmla="*/ 116 w 232"/>
              <a:gd name="T5" fmla="*/ 232 h 232"/>
              <a:gd name="T6" fmla="*/ 232 w 232"/>
              <a:gd name="T7" fmla="*/ 116 h 232"/>
              <a:gd name="T8" fmla="*/ 116 w 232"/>
              <a:gd name="T9" fmla="*/ 0 h 232"/>
              <a:gd name="T10" fmla="*/ 129 w 232"/>
              <a:gd name="T11" fmla="*/ 208 h 232"/>
              <a:gd name="T12" fmla="*/ 129 w 232"/>
              <a:gd name="T13" fmla="*/ 190 h 232"/>
              <a:gd name="T14" fmla="*/ 117 w 232"/>
              <a:gd name="T15" fmla="*/ 178 h 232"/>
              <a:gd name="T16" fmla="*/ 105 w 232"/>
              <a:gd name="T17" fmla="*/ 190 h 232"/>
              <a:gd name="T18" fmla="*/ 105 w 232"/>
              <a:gd name="T19" fmla="*/ 208 h 232"/>
              <a:gd name="T20" fmla="*/ 25 w 232"/>
              <a:gd name="T21" fmla="*/ 129 h 232"/>
              <a:gd name="T22" fmla="*/ 42 w 232"/>
              <a:gd name="T23" fmla="*/ 129 h 232"/>
              <a:gd name="T24" fmla="*/ 53 w 232"/>
              <a:gd name="T25" fmla="*/ 117 h 232"/>
              <a:gd name="T26" fmla="*/ 42 w 232"/>
              <a:gd name="T27" fmla="*/ 105 h 232"/>
              <a:gd name="T28" fmla="*/ 24 w 232"/>
              <a:gd name="T29" fmla="*/ 105 h 232"/>
              <a:gd name="T30" fmla="*/ 104 w 232"/>
              <a:gd name="T31" fmla="*/ 25 h 232"/>
              <a:gd name="T32" fmla="*/ 104 w 232"/>
              <a:gd name="T33" fmla="*/ 41 h 232"/>
              <a:gd name="T34" fmla="*/ 116 w 232"/>
              <a:gd name="T35" fmla="*/ 53 h 232"/>
              <a:gd name="T36" fmla="*/ 128 w 232"/>
              <a:gd name="T37" fmla="*/ 41 h 232"/>
              <a:gd name="T38" fmla="*/ 128 w 232"/>
              <a:gd name="T39" fmla="*/ 25 h 232"/>
              <a:gd name="T40" fmla="*/ 208 w 232"/>
              <a:gd name="T41" fmla="*/ 104 h 232"/>
              <a:gd name="T42" fmla="*/ 190 w 232"/>
              <a:gd name="T43" fmla="*/ 104 h 232"/>
              <a:gd name="T44" fmla="*/ 179 w 232"/>
              <a:gd name="T45" fmla="*/ 116 h 232"/>
              <a:gd name="T46" fmla="*/ 190 w 232"/>
              <a:gd name="T47" fmla="*/ 128 h 232"/>
              <a:gd name="T48" fmla="*/ 208 w 232"/>
              <a:gd name="T49" fmla="*/ 128 h 232"/>
              <a:gd name="T50" fmla="*/ 129 w 232"/>
              <a:gd name="T51" fmla="*/ 208 h 232"/>
              <a:gd name="T52" fmla="*/ 124 w 232"/>
              <a:gd name="T53" fmla="*/ 94 h 232"/>
              <a:gd name="T54" fmla="*/ 70 w 232"/>
              <a:gd name="T55" fmla="*/ 69 h 232"/>
              <a:gd name="T56" fmla="*/ 94 w 232"/>
              <a:gd name="T57" fmla="*/ 124 h 232"/>
              <a:gd name="T58" fmla="*/ 109 w 232"/>
              <a:gd name="T59" fmla="*/ 138 h 232"/>
              <a:gd name="T60" fmla="*/ 163 w 232"/>
              <a:gd name="T61" fmla="*/ 163 h 232"/>
              <a:gd name="T62" fmla="*/ 138 w 232"/>
              <a:gd name="T63" fmla="*/ 108 h 232"/>
              <a:gd name="T64" fmla="*/ 124 w 232"/>
              <a:gd name="T65" fmla="*/ 94 h 232"/>
              <a:gd name="T66" fmla="*/ 123 w 232"/>
              <a:gd name="T67" fmla="*/ 123 h 232"/>
              <a:gd name="T68" fmla="*/ 110 w 232"/>
              <a:gd name="T69" fmla="*/ 123 h 232"/>
              <a:gd name="T70" fmla="*/ 110 w 232"/>
              <a:gd name="T71" fmla="*/ 109 h 232"/>
              <a:gd name="T72" fmla="*/ 123 w 232"/>
              <a:gd name="T73" fmla="*/ 109 h 232"/>
              <a:gd name="T74" fmla="*/ 123 w 232"/>
              <a:gd name="T75" fmla="*/ 123 h 2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232" h="232">
                <a:moveTo>
                  <a:pt x="116" y="0"/>
                </a:moveTo>
                <a:cubicBezTo>
                  <a:pt x="52" y="0"/>
                  <a:pt x="0" y="52"/>
                  <a:pt x="0" y="116"/>
                </a:cubicBezTo>
                <a:cubicBezTo>
                  <a:pt x="0" y="180"/>
                  <a:pt x="52" y="232"/>
                  <a:pt x="116" y="232"/>
                </a:cubicBezTo>
                <a:cubicBezTo>
                  <a:pt x="180" y="232"/>
                  <a:pt x="232" y="180"/>
                  <a:pt x="232" y="116"/>
                </a:cubicBezTo>
                <a:cubicBezTo>
                  <a:pt x="232" y="52"/>
                  <a:pt x="180" y="0"/>
                  <a:pt x="116" y="0"/>
                </a:cubicBezTo>
                <a:close/>
                <a:moveTo>
                  <a:pt x="129" y="208"/>
                </a:moveTo>
                <a:cubicBezTo>
                  <a:pt x="129" y="190"/>
                  <a:pt x="129" y="190"/>
                  <a:pt x="129" y="190"/>
                </a:cubicBezTo>
                <a:cubicBezTo>
                  <a:pt x="129" y="183"/>
                  <a:pt x="123" y="178"/>
                  <a:pt x="117" y="178"/>
                </a:cubicBezTo>
                <a:cubicBezTo>
                  <a:pt x="110" y="178"/>
                  <a:pt x="105" y="183"/>
                  <a:pt x="105" y="190"/>
                </a:cubicBezTo>
                <a:cubicBezTo>
                  <a:pt x="105" y="208"/>
                  <a:pt x="105" y="208"/>
                  <a:pt x="105" y="208"/>
                </a:cubicBezTo>
                <a:cubicBezTo>
                  <a:pt x="63" y="203"/>
                  <a:pt x="30" y="170"/>
                  <a:pt x="25" y="129"/>
                </a:cubicBezTo>
                <a:cubicBezTo>
                  <a:pt x="42" y="129"/>
                  <a:pt x="42" y="129"/>
                  <a:pt x="42" y="129"/>
                </a:cubicBezTo>
                <a:cubicBezTo>
                  <a:pt x="48" y="129"/>
                  <a:pt x="53" y="123"/>
                  <a:pt x="53" y="117"/>
                </a:cubicBezTo>
                <a:cubicBezTo>
                  <a:pt x="53" y="110"/>
                  <a:pt x="48" y="105"/>
                  <a:pt x="42" y="105"/>
                </a:cubicBezTo>
                <a:cubicBezTo>
                  <a:pt x="24" y="105"/>
                  <a:pt x="24" y="105"/>
                  <a:pt x="24" y="105"/>
                </a:cubicBezTo>
                <a:cubicBezTo>
                  <a:pt x="29" y="63"/>
                  <a:pt x="63" y="30"/>
                  <a:pt x="104" y="25"/>
                </a:cubicBezTo>
                <a:cubicBezTo>
                  <a:pt x="104" y="41"/>
                  <a:pt x="104" y="41"/>
                  <a:pt x="104" y="41"/>
                </a:cubicBezTo>
                <a:cubicBezTo>
                  <a:pt x="104" y="47"/>
                  <a:pt x="109" y="53"/>
                  <a:pt x="116" y="53"/>
                </a:cubicBezTo>
                <a:cubicBezTo>
                  <a:pt x="122" y="53"/>
                  <a:pt x="128" y="47"/>
                  <a:pt x="128" y="41"/>
                </a:cubicBezTo>
                <a:cubicBezTo>
                  <a:pt x="128" y="25"/>
                  <a:pt x="128" y="25"/>
                  <a:pt x="128" y="25"/>
                </a:cubicBezTo>
                <a:cubicBezTo>
                  <a:pt x="169" y="30"/>
                  <a:pt x="202" y="63"/>
                  <a:pt x="208" y="104"/>
                </a:cubicBezTo>
                <a:cubicBezTo>
                  <a:pt x="190" y="104"/>
                  <a:pt x="190" y="104"/>
                  <a:pt x="190" y="104"/>
                </a:cubicBezTo>
                <a:cubicBezTo>
                  <a:pt x="184" y="104"/>
                  <a:pt x="179" y="109"/>
                  <a:pt x="179" y="116"/>
                </a:cubicBezTo>
                <a:cubicBezTo>
                  <a:pt x="179" y="122"/>
                  <a:pt x="184" y="128"/>
                  <a:pt x="190" y="128"/>
                </a:cubicBezTo>
                <a:cubicBezTo>
                  <a:pt x="208" y="128"/>
                  <a:pt x="208" y="128"/>
                  <a:pt x="208" y="128"/>
                </a:cubicBezTo>
                <a:cubicBezTo>
                  <a:pt x="203" y="169"/>
                  <a:pt x="170" y="202"/>
                  <a:pt x="129" y="208"/>
                </a:cubicBezTo>
                <a:close/>
                <a:moveTo>
                  <a:pt x="124" y="94"/>
                </a:moveTo>
                <a:cubicBezTo>
                  <a:pt x="70" y="69"/>
                  <a:pt x="70" y="69"/>
                  <a:pt x="70" y="69"/>
                </a:cubicBezTo>
                <a:cubicBezTo>
                  <a:pt x="94" y="124"/>
                  <a:pt x="94" y="124"/>
                  <a:pt x="94" y="124"/>
                </a:cubicBezTo>
                <a:cubicBezTo>
                  <a:pt x="97" y="129"/>
                  <a:pt x="103" y="136"/>
                  <a:pt x="109" y="138"/>
                </a:cubicBezTo>
                <a:cubicBezTo>
                  <a:pt x="163" y="163"/>
                  <a:pt x="163" y="163"/>
                  <a:pt x="163" y="163"/>
                </a:cubicBezTo>
                <a:cubicBezTo>
                  <a:pt x="138" y="108"/>
                  <a:pt x="138" y="108"/>
                  <a:pt x="138" y="108"/>
                </a:cubicBezTo>
                <a:cubicBezTo>
                  <a:pt x="136" y="103"/>
                  <a:pt x="130" y="96"/>
                  <a:pt x="124" y="94"/>
                </a:cubicBezTo>
                <a:close/>
                <a:moveTo>
                  <a:pt x="123" y="123"/>
                </a:moveTo>
                <a:cubicBezTo>
                  <a:pt x="119" y="126"/>
                  <a:pt x="113" y="126"/>
                  <a:pt x="110" y="123"/>
                </a:cubicBezTo>
                <a:cubicBezTo>
                  <a:pt x="106" y="119"/>
                  <a:pt x="106" y="113"/>
                  <a:pt x="110" y="109"/>
                </a:cubicBezTo>
                <a:cubicBezTo>
                  <a:pt x="113" y="106"/>
                  <a:pt x="119" y="106"/>
                  <a:pt x="123" y="109"/>
                </a:cubicBezTo>
                <a:cubicBezTo>
                  <a:pt x="127" y="113"/>
                  <a:pt x="127" y="119"/>
                  <a:pt x="123" y="12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="ctr"/>
          <a:p>
            <a:pPr algn="ctr"/>
            <a:endParaRPr sz="2400"/>
          </a:p>
        </p:txBody>
      </p:sp>
      <p:sp>
        <p:nvSpPr>
          <p:cNvPr id="14" name="îṣļîḑé-Freeform: Shape 29"/>
          <p:cNvSpPr/>
          <p:nvPr/>
        </p:nvSpPr>
        <p:spPr bwMode="auto">
          <a:xfrm>
            <a:off x="6699858" y="2334437"/>
            <a:ext cx="633204" cy="633204"/>
          </a:xfrm>
          <a:custGeom>
            <a:avLst/>
            <a:gdLst>
              <a:gd name="T0" fmla="*/ 182 w 236"/>
              <a:gd name="T1" fmla="*/ 109 h 236"/>
              <a:gd name="T2" fmla="*/ 157 w 236"/>
              <a:gd name="T3" fmla="*/ 103 h 236"/>
              <a:gd name="T4" fmla="*/ 134 w 236"/>
              <a:gd name="T5" fmla="*/ 102 h 236"/>
              <a:gd name="T6" fmla="*/ 120 w 236"/>
              <a:gd name="T7" fmla="*/ 114 h 236"/>
              <a:gd name="T8" fmla="*/ 118 w 236"/>
              <a:gd name="T9" fmla="*/ 129 h 236"/>
              <a:gd name="T10" fmla="*/ 122 w 236"/>
              <a:gd name="T11" fmla="*/ 141 h 236"/>
              <a:gd name="T12" fmla="*/ 135 w 236"/>
              <a:gd name="T13" fmla="*/ 156 h 236"/>
              <a:gd name="T14" fmla="*/ 139 w 236"/>
              <a:gd name="T15" fmla="*/ 185 h 236"/>
              <a:gd name="T16" fmla="*/ 152 w 236"/>
              <a:gd name="T17" fmla="*/ 198 h 236"/>
              <a:gd name="T18" fmla="*/ 169 w 236"/>
              <a:gd name="T19" fmla="*/ 180 h 236"/>
              <a:gd name="T20" fmla="*/ 187 w 236"/>
              <a:gd name="T21" fmla="*/ 150 h 236"/>
              <a:gd name="T22" fmla="*/ 200 w 236"/>
              <a:gd name="T23" fmla="*/ 122 h 236"/>
              <a:gd name="T24" fmla="*/ 182 w 236"/>
              <a:gd name="T25" fmla="*/ 109 h 236"/>
              <a:gd name="T26" fmla="*/ 118 w 236"/>
              <a:gd name="T27" fmla="*/ 0 h 236"/>
              <a:gd name="T28" fmla="*/ 0 w 236"/>
              <a:gd name="T29" fmla="*/ 118 h 236"/>
              <a:gd name="T30" fmla="*/ 118 w 236"/>
              <a:gd name="T31" fmla="*/ 236 h 236"/>
              <a:gd name="T32" fmla="*/ 236 w 236"/>
              <a:gd name="T33" fmla="*/ 118 h 236"/>
              <a:gd name="T34" fmla="*/ 118 w 236"/>
              <a:gd name="T35" fmla="*/ 0 h 236"/>
              <a:gd name="T36" fmla="*/ 126 w 236"/>
              <a:gd name="T37" fmla="*/ 212 h 236"/>
              <a:gd name="T38" fmla="*/ 128 w 236"/>
              <a:gd name="T39" fmla="*/ 208 h 236"/>
              <a:gd name="T40" fmla="*/ 125 w 236"/>
              <a:gd name="T41" fmla="*/ 186 h 236"/>
              <a:gd name="T42" fmla="*/ 105 w 236"/>
              <a:gd name="T43" fmla="*/ 186 h 236"/>
              <a:gd name="T44" fmla="*/ 98 w 236"/>
              <a:gd name="T45" fmla="*/ 207 h 236"/>
              <a:gd name="T46" fmla="*/ 102 w 236"/>
              <a:gd name="T47" fmla="*/ 211 h 236"/>
              <a:gd name="T48" fmla="*/ 34 w 236"/>
              <a:gd name="T49" fmla="*/ 161 h 236"/>
              <a:gd name="T50" fmla="*/ 44 w 236"/>
              <a:gd name="T51" fmla="*/ 157 h 236"/>
              <a:gd name="T52" fmla="*/ 44 w 236"/>
              <a:gd name="T53" fmla="*/ 157 h 236"/>
              <a:gd name="T54" fmla="*/ 81 w 236"/>
              <a:gd name="T55" fmla="*/ 142 h 236"/>
              <a:gd name="T56" fmla="*/ 81 w 236"/>
              <a:gd name="T57" fmla="*/ 118 h 236"/>
              <a:gd name="T58" fmla="*/ 55 w 236"/>
              <a:gd name="T59" fmla="*/ 94 h 236"/>
              <a:gd name="T60" fmla="*/ 28 w 236"/>
              <a:gd name="T61" fmla="*/ 90 h 236"/>
              <a:gd name="T62" fmla="*/ 84 w 236"/>
              <a:gd name="T63" fmla="*/ 30 h 236"/>
              <a:gd name="T64" fmla="*/ 84 w 236"/>
              <a:gd name="T65" fmla="*/ 31 h 236"/>
              <a:gd name="T66" fmla="*/ 102 w 236"/>
              <a:gd name="T67" fmla="*/ 56 h 236"/>
              <a:gd name="T68" fmla="*/ 120 w 236"/>
              <a:gd name="T69" fmla="*/ 79 h 236"/>
              <a:gd name="T70" fmla="*/ 131 w 236"/>
              <a:gd name="T71" fmla="*/ 97 h 236"/>
              <a:gd name="T72" fmla="*/ 146 w 236"/>
              <a:gd name="T73" fmla="*/ 88 h 236"/>
              <a:gd name="T74" fmla="*/ 177 w 236"/>
              <a:gd name="T75" fmla="*/ 66 h 236"/>
              <a:gd name="T76" fmla="*/ 190 w 236"/>
              <a:gd name="T77" fmla="*/ 57 h 236"/>
              <a:gd name="T78" fmla="*/ 212 w 236"/>
              <a:gd name="T79" fmla="*/ 118 h 236"/>
              <a:gd name="T80" fmla="*/ 126 w 236"/>
              <a:gd name="T81" fmla="*/ 212 h 2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236" h="236">
                <a:moveTo>
                  <a:pt x="182" y="109"/>
                </a:moveTo>
                <a:cubicBezTo>
                  <a:pt x="172" y="107"/>
                  <a:pt x="161" y="105"/>
                  <a:pt x="157" y="103"/>
                </a:cubicBezTo>
                <a:cubicBezTo>
                  <a:pt x="153" y="102"/>
                  <a:pt x="143" y="101"/>
                  <a:pt x="134" y="102"/>
                </a:cubicBezTo>
                <a:cubicBezTo>
                  <a:pt x="125" y="103"/>
                  <a:pt x="119" y="109"/>
                  <a:pt x="120" y="114"/>
                </a:cubicBezTo>
                <a:cubicBezTo>
                  <a:pt x="121" y="119"/>
                  <a:pt x="120" y="126"/>
                  <a:pt x="118" y="129"/>
                </a:cubicBezTo>
                <a:cubicBezTo>
                  <a:pt x="117" y="132"/>
                  <a:pt x="118" y="138"/>
                  <a:pt x="122" y="141"/>
                </a:cubicBezTo>
                <a:cubicBezTo>
                  <a:pt x="127" y="144"/>
                  <a:pt x="132" y="151"/>
                  <a:pt x="135" y="156"/>
                </a:cubicBezTo>
                <a:cubicBezTo>
                  <a:pt x="138" y="162"/>
                  <a:pt x="140" y="175"/>
                  <a:pt x="139" y="185"/>
                </a:cubicBezTo>
                <a:cubicBezTo>
                  <a:pt x="139" y="195"/>
                  <a:pt x="145" y="201"/>
                  <a:pt x="152" y="198"/>
                </a:cubicBezTo>
                <a:cubicBezTo>
                  <a:pt x="160" y="195"/>
                  <a:pt x="167" y="187"/>
                  <a:pt x="169" y="180"/>
                </a:cubicBezTo>
                <a:cubicBezTo>
                  <a:pt x="171" y="174"/>
                  <a:pt x="179" y="160"/>
                  <a:pt x="187" y="150"/>
                </a:cubicBezTo>
                <a:cubicBezTo>
                  <a:pt x="195" y="140"/>
                  <a:pt x="201" y="127"/>
                  <a:pt x="200" y="122"/>
                </a:cubicBezTo>
                <a:cubicBezTo>
                  <a:pt x="200" y="116"/>
                  <a:pt x="191" y="111"/>
                  <a:pt x="182" y="109"/>
                </a:cubicBezTo>
                <a:close/>
                <a:moveTo>
                  <a:pt x="118" y="0"/>
                </a:moveTo>
                <a:cubicBezTo>
                  <a:pt x="53" y="0"/>
                  <a:pt x="0" y="53"/>
                  <a:pt x="0" y="118"/>
                </a:cubicBezTo>
                <a:cubicBezTo>
                  <a:pt x="0" y="183"/>
                  <a:pt x="53" y="236"/>
                  <a:pt x="118" y="236"/>
                </a:cubicBezTo>
                <a:cubicBezTo>
                  <a:pt x="183" y="236"/>
                  <a:pt x="236" y="183"/>
                  <a:pt x="236" y="118"/>
                </a:cubicBezTo>
                <a:cubicBezTo>
                  <a:pt x="236" y="53"/>
                  <a:pt x="183" y="0"/>
                  <a:pt x="118" y="0"/>
                </a:cubicBezTo>
                <a:close/>
                <a:moveTo>
                  <a:pt x="126" y="212"/>
                </a:moveTo>
                <a:cubicBezTo>
                  <a:pt x="127" y="211"/>
                  <a:pt x="128" y="209"/>
                  <a:pt x="128" y="208"/>
                </a:cubicBezTo>
                <a:cubicBezTo>
                  <a:pt x="130" y="201"/>
                  <a:pt x="128" y="191"/>
                  <a:pt x="125" y="186"/>
                </a:cubicBezTo>
                <a:cubicBezTo>
                  <a:pt x="121" y="181"/>
                  <a:pt x="112" y="181"/>
                  <a:pt x="105" y="186"/>
                </a:cubicBezTo>
                <a:cubicBezTo>
                  <a:pt x="97" y="191"/>
                  <a:pt x="94" y="200"/>
                  <a:pt x="98" y="207"/>
                </a:cubicBezTo>
                <a:cubicBezTo>
                  <a:pt x="99" y="208"/>
                  <a:pt x="100" y="210"/>
                  <a:pt x="102" y="211"/>
                </a:cubicBezTo>
                <a:cubicBezTo>
                  <a:pt x="72" y="206"/>
                  <a:pt x="47" y="187"/>
                  <a:pt x="34" y="161"/>
                </a:cubicBezTo>
                <a:cubicBezTo>
                  <a:pt x="37" y="161"/>
                  <a:pt x="40" y="159"/>
                  <a:pt x="44" y="157"/>
                </a:cubicBezTo>
                <a:cubicBezTo>
                  <a:pt x="44" y="157"/>
                  <a:pt x="44" y="157"/>
                  <a:pt x="44" y="157"/>
                </a:cubicBezTo>
                <a:cubicBezTo>
                  <a:pt x="57" y="148"/>
                  <a:pt x="74" y="141"/>
                  <a:pt x="81" y="142"/>
                </a:cubicBezTo>
                <a:cubicBezTo>
                  <a:pt x="89" y="142"/>
                  <a:pt x="89" y="131"/>
                  <a:pt x="81" y="118"/>
                </a:cubicBezTo>
                <a:cubicBezTo>
                  <a:pt x="74" y="105"/>
                  <a:pt x="62" y="94"/>
                  <a:pt x="55" y="94"/>
                </a:cubicBezTo>
                <a:cubicBezTo>
                  <a:pt x="48" y="94"/>
                  <a:pt x="36" y="92"/>
                  <a:pt x="28" y="90"/>
                </a:cubicBezTo>
                <a:cubicBezTo>
                  <a:pt x="37" y="62"/>
                  <a:pt x="58" y="41"/>
                  <a:pt x="84" y="30"/>
                </a:cubicBezTo>
                <a:cubicBezTo>
                  <a:pt x="84" y="31"/>
                  <a:pt x="84" y="31"/>
                  <a:pt x="84" y="31"/>
                </a:cubicBezTo>
                <a:cubicBezTo>
                  <a:pt x="86" y="39"/>
                  <a:pt x="95" y="50"/>
                  <a:pt x="102" y="56"/>
                </a:cubicBezTo>
                <a:cubicBezTo>
                  <a:pt x="110" y="62"/>
                  <a:pt x="118" y="72"/>
                  <a:pt x="120" y="79"/>
                </a:cubicBezTo>
                <a:cubicBezTo>
                  <a:pt x="122" y="85"/>
                  <a:pt x="127" y="93"/>
                  <a:pt x="131" y="97"/>
                </a:cubicBezTo>
                <a:cubicBezTo>
                  <a:pt x="136" y="100"/>
                  <a:pt x="142" y="96"/>
                  <a:pt x="146" y="88"/>
                </a:cubicBezTo>
                <a:cubicBezTo>
                  <a:pt x="150" y="80"/>
                  <a:pt x="164" y="70"/>
                  <a:pt x="177" y="66"/>
                </a:cubicBezTo>
                <a:cubicBezTo>
                  <a:pt x="183" y="64"/>
                  <a:pt x="187" y="61"/>
                  <a:pt x="190" y="57"/>
                </a:cubicBezTo>
                <a:cubicBezTo>
                  <a:pt x="204" y="74"/>
                  <a:pt x="212" y="95"/>
                  <a:pt x="212" y="118"/>
                </a:cubicBezTo>
                <a:cubicBezTo>
                  <a:pt x="212" y="168"/>
                  <a:pt x="174" y="208"/>
                  <a:pt x="126" y="21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="ctr"/>
          <a:p>
            <a:pPr algn="ctr"/>
            <a:endParaRPr sz="2400"/>
          </a:p>
        </p:txBody>
      </p:sp>
      <p:sp>
        <p:nvSpPr>
          <p:cNvPr id="15" name="îṣļîḑé-Freeform: Shape 30"/>
          <p:cNvSpPr/>
          <p:nvPr/>
        </p:nvSpPr>
        <p:spPr bwMode="auto">
          <a:xfrm>
            <a:off x="7570810" y="4062413"/>
            <a:ext cx="633204" cy="633204"/>
          </a:xfrm>
          <a:custGeom>
            <a:avLst/>
            <a:gdLst>
              <a:gd name="T0" fmla="*/ 118 w 236"/>
              <a:gd name="T1" fmla="*/ 0 h 236"/>
              <a:gd name="T2" fmla="*/ 0 w 236"/>
              <a:gd name="T3" fmla="*/ 118 h 236"/>
              <a:gd name="T4" fmla="*/ 118 w 236"/>
              <a:gd name="T5" fmla="*/ 236 h 236"/>
              <a:gd name="T6" fmla="*/ 236 w 236"/>
              <a:gd name="T7" fmla="*/ 118 h 236"/>
              <a:gd name="T8" fmla="*/ 118 w 236"/>
              <a:gd name="T9" fmla="*/ 0 h 236"/>
              <a:gd name="T10" fmla="*/ 124 w 236"/>
              <a:gd name="T11" fmla="*/ 56 h 236"/>
              <a:gd name="T12" fmla="*/ 144 w 236"/>
              <a:gd name="T13" fmla="*/ 46 h 236"/>
              <a:gd name="T14" fmla="*/ 137 w 236"/>
              <a:gd name="T15" fmla="*/ 67 h 236"/>
              <a:gd name="T16" fmla="*/ 117 w 236"/>
              <a:gd name="T17" fmla="*/ 77 h 236"/>
              <a:gd name="T18" fmla="*/ 124 w 236"/>
              <a:gd name="T19" fmla="*/ 56 h 236"/>
              <a:gd name="T20" fmla="*/ 162 w 236"/>
              <a:gd name="T21" fmla="*/ 164 h 236"/>
              <a:gd name="T22" fmla="*/ 142 w 236"/>
              <a:gd name="T23" fmla="*/ 181 h 236"/>
              <a:gd name="T24" fmla="*/ 119 w 236"/>
              <a:gd name="T25" fmla="*/ 175 h 236"/>
              <a:gd name="T26" fmla="*/ 97 w 236"/>
              <a:gd name="T27" fmla="*/ 181 h 236"/>
              <a:gd name="T28" fmla="*/ 76 w 236"/>
              <a:gd name="T29" fmla="*/ 164 h 236"/>
              <a:gd name="T30" fmla="*/ 67 w 236"/>
              <a:gd name="T31" fmla="*/ 96 h 236"/>
              <a:gd name="T32" fmla="*/ 95 w 236"/>
              <a:gd name="T33" fmla="*/ 79 h 236"/>
              <a:gd name="T34" fmla="*/ 118 w 236"/>
              <a:gd name="T35" fmla="*/ 85 h 236"/>
              <a:gd name="T36" fmla="*/ 143 w 236"/>
              <a:gd name="T37" fmla="*/ 79 h 236"/>
              <a:gd name="T38" fmla="*/ 168 w 236"/>
              <a:gd name="T39" fmla="*/ 92 h 236"/>
              <a:gd name="T40" fmla="*/ 154 w 236"/>
              <a:gd name="T41" fmla="*/ 118 h 236"/>
              <a:gd name="T42" fmla="*/ 172 w 236"/>
              <a:gd name="T43" fmla="*/ 145 h 236"/>
              <a:gd name="T44" fmla="*/ 162 w 236"/>
              <a:gd name="T45" fmla="*/ 164 h 2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236" h="236">
                <a:moveTo>
                  <a:pt x="118" y="0"/>
                </a:moveTo>
                <a:cubicBezTo>
                  <a:pt x="53" y="0"/>
                  <a:pt x="0" y="53"/>
                  <a:pt x="0" y="118"/>
                </a:cubicBezTo>
                <a:cubicBezTo>
                  <a:pt x="0" y="183"/>
                  <a:pt x="53" y="236"/>
                  <a:pt x="118" y="236"/>
                </a:cubicBezTo>
                <a:cubicBezTo>
                  <a:pt x="183" y="236"/>
                  <a:pt x="236" y="183"/>
                  <a:pt x="236" y="118"/>
                </a:cubicBezTo>
                <a:cubicBezTo>
                  <a:pt x="236" y="53"/>
                  <a:pt x="183" y="0"/>
                  <a:pt x="118" y="0"/>
                </a:cubicBezTo>
                <a:close/>
                <a:moveTo>
                  <a:pt x="124" y="56"/>
                </a:moveTo>
                <a:cubicBezTo>
                  <a:pt x="129" y="50"/>
                  <a:pt x="137" y="46"/>
                  <a:pt x="144" y="46"/>
                </a:cubicBezTo>
                <a:cubicBezTo>
                  <a:pt x="144" y="54"/>
                  <a:pt x="141" y="62"/>
                  <a:pt x="137" y="67"/>
                </a:cubicBezTo>
                <a:cubicBezTo>
                  <a:pt x="132" y="73"/>
                  <a:pt x="124" y="78"/>
                  <a:pt x="117" y="77"/>
                </a:cubicBezTo>
                <a:cubicBezTo>
                  <a:pt x="115" y="69"/>
                  <a:pt x="119" y="61"/>
                  <a:pt x="124" y="56"/>
                </a:cubicBezTo>
                <a:close/>
                <a:moveTo>
                  <a:pt x="162" y="164"/>
                </a:moveTo>
                <a:cubicBezTo>
                  <a:pt x="157" y="172"/>
                  <a:pt x="151" y="180"/>
                  <a:pt x="142" y="181"/>
                </a:cubicBezTo>
                <a:cubicBezTo>
                  <a:pt x="133" y="181"/>
                  <a:pt x="130" y="175"/>
                  <a:pt x="119" y="175"/>
                </a:cubicBezTo>
                <a:cubicBezTo>
                  <a:pt x="109" y="175"/>
                  <a:pt x="106" y="180"/>
                  <a:pt x="97" y="181"/>
                </a:cubicBezTo>
                <a:cubicBezTo>
                  <a:pt x="88" y="181"/>
                  <a:pt x="82" y="172"/>
                  <a:pt x="76" y="164"/>
                </a:cubicBezTo>
                <a:cubicBezTo>
                  <a:pt x="64" y="147"/>
                  <a:pt x="55" y="116"/>
                  <a:pt x="67" y="96"/>
                </a:cubicBezTo>
                <a:cubicBezTo>
                  <a:pt x="73" y="85"/>
                  <a:pt x="84" y="79"/>
                  <a:pt x="95" y="79"/>
                </a:cubicBezTo>
                <a:cubicBezTo>
                  <a:pt x="104" y="79"/>
                  <a:pt x="112" y="85"/>
                  <a:pt x="118" y="85"/>
                </a:cubicBezTo>
                <a:cubicBezTo>
                  <a:pt x="123" y="85"/>
                  <a:pt x="133" y="77"/>
                  <a:pt x="143" y="79"/>
                </a:cubicBezTo>
                <a:cubicBezTo>
                  <a:pt x="148" y="79"/>
                  <a:pt x="160" y="80"/>
                  <a:pt x="168" y="92"/>
                </a:cubicBezTo>
                <a:cubicBezTo>
                  <a:pt x="167" y="92"/>
                  <a:pt x="153" y="100"/>
                  <a:pt x="154" y="118"/>
                </a:cubicBezTo>
                <a:cubicBezTo>
                  <a:pt x="154" y="138"/>
                  <a:pt x="171" y="145"/>
                  <a:pt x="172" y="145"/>
                </a:cubicBezTo>
                <a:cubicBezTo>
                  <a:pt x="171" y="145"/>
                  <a:pt x="169" y="155"/>
                  <a:pt x="162" y="16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="ctr"/>
          <a:p>
            <a:pPr algn="ctr"/>
            <a:endParaRPr sz="2400"/>
          </a:p>
        </p:txBody>
      </p:sp>
      <p:sp>
        <p:nvSpPr>
          <p:cNvPr id="16" name="îṣļîḑé-Freeform: Shape 31"/>
          <p:cNvSpPr/>
          <p:nvPr/>
        </p:nvSpPr>
        <p:spPr bwMode="auto">
          <a:xfrm>
            <a:off x="3542536" y="4062413"/>
            <a:ext cx="633204" cy="633204"/>
          </a:xfrm>
          <a:custGeom>
            <a:avLst/>
            <a:gdLst>
              <a:gd name="T0" fmla="*/ 118 w 236"/>
              <a:gd name="T1" fmla="*/ 0 h 236"/>
              <a:gd name="T2" fmla="*/ 0 w 236"/>
              <a:gd name="T3" fmla="*/ 118 h 236"/>
              <a:gd name="T4" fmla="*/ 118 w 236"/>
              <a:gd name="T5" fmla="*/ 236 h 236"/>
              <a:gd name="T6" fmla="*/ 236 w 236"/>
              <a:gd name="T7" fmla="*/ 118 h 236"/>
              <a:gd name="T8" fmla="*/ 118 w 236"/>
              <a:gd name="T9" fmla="*/ 0 h 236"/>
              <a:gd name="T10" fmla="*/ 106 w 236"/>
              <a:gd name="T11" fmla="*/ 171 h 236"/>
              <a:gd name="T12" fmla="*/ 54 w 236"/>
              <a:gd name="T13" fmla="*/ 163 h 236"/>
              <a:gd name="T14" fmla="*/ 54 w 236"/>
              <a:gd name="T15" fmla="*/ 121 h 236"/>
              <a:gd name="T16" fmla="*/ 106 w 236"/>
              <a:gd name="T17" fmla="*/ 121 h 236"/>
              <a:gd name="T18" fmla="*/ 106 w 236"/>
              <a:gd name="T19" fmla="*/ 171 h 236"/>
              <a:gd name="T20" fmla="*/ 106 w 236"/>
              <a:gd name="T21" fmla="*/ 114 h 236"/>
              <a:gd name="T22" fmla="*/ 54 w 236"/>
              <a:gd name="T23" fmla="*/ 114 h 236"/>
              <a:gd name="T24" fmla="*/ 54 w 236"/>
              <a:gd name="T25" fmla="*/ 72 h 236"/>
              <a:gd name="T26" fmla="*/ 106 w 236"/>
              <a:gd name="T27" fmla="*/ 64 h 236"/>
              <a:gd name="T28" fmla="*/ 106 w 236"/>
              <a:gd name="T29" fmla="*/ 114 h 236"/>
              <a:gd name="T30" fmla="*/ 182 w 236"/>
              <a:gd name="T31" fmla="*/ 182 h 236"/>
              <a:gd name="T32" fmla="*/ 113 w 236"/>
              <a:gd name="T33" fmla="*/ 172 h 236"/>
              <a:gd name="T34" fmla="*/ 113 w 236"/>
              <a:gd name="T35" fmla="*/ 121 h 236"/>
              <a:gd name="T36" fmla="*/ 182 w 236"/>
              <a:gd name="T37" fmla="*/ 121 h 236"/>
              <a:gd name="T38" fmla="*/ 182 w 236"/>
              <a:gd name="T39" fmla="*/ 182 h 236"/>
              <a:gd name="T40" fmla="*/ 182 w 236"/>
              <a:gd name="T41" fmla="*/ 114 h 236"/>
              <a:gd name="T42" fmla="*/ 113 w 236"/>
              <a:gd name="T43" fmla="*/ 114 h 236"/>
              <a:gd name="T44" fmla="*/ 113 w 236"/>
              <a:gd name="T45" fmla="*/ 63 h 236"/>
              <a:gd name="T46" fmla="*/ 182 w 236"/>
              <a:gd name="T47" fmla="*/ 53 h 236"/>
              <a:gd name="T48" fmla="*/ 182 w 236"/>
              <a:gd name="T49" fmla="*/ 114 h 2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236" h="236">
                <a:moveTo>
                  <a:pt x="118" y="0"/>
                </a:moveTo>
                <a:cubicBezTo>
                  <a:pt x="53" y="0"/>
                  <a:pt x="0" y="53"/>
                  <a:pt x="0" y="118"/>
                </a:cubicBezTo>
                <a:cubicBezTo>
                  <a:pt x="0" y="183"/>
                  <a:pt x="53" y="236"/>
                  <a:pt x="118" y="236"/>
                </a:cubicBezTo>
                <a:cubicBezTo>
                  <a:pt x="183" y="236"/>
                  <a:pt x="236" y="183"/>
                  <a:pt x="236" y="118"/>
                </a:cubicBezTo>
                <a:cubicBezTo>
                  <a:pt x="236" y="53"/>
                  <a:pt x="183" y="0"/>
                  <a:pt x="118" y="0"/>
                </a:cubicBezTo>
                <a:close/>
                <a:moveTo>
                  <a:pt x="106" y="171"/>
                </a:moveTo>
                <a:cubicBezTo>
                  <a:pt x="54" y="163"/>
                  <a:pt x="54" y="163"/>
                  <a:pt x="54" y="163"/>
                </a:cubicBezTo>
                <a:cubicBezTo>
                  <a:pt x="54" y="121"/>
                  <a:pt x="54" y="121"/>
                  <a:pt x="54" y="121"/>
                </a:cubicBezTo>
                <a:cubicBezTo>
                  <a:pt x="106" y="121"/>
                  <a:pt x="106" y="121"/>
                  <a:pt x="106" y="121"/>
                </a:cubicBezTo>
                <a:lnTo>
                  <a:pt x="106" y="171"/>
                </a:lnTo>
                <a:close/>
                <a:moveTo>
                  <a:pt x="106" y="114"/>
                </a:moveTo>
                <a:cubicBezTo>
                  <a:pt x="54" y="114"/>
                  <a:pt x="54" y="114"/>
                  <a:pt x="54" y="114"/>
                </a:cubicBezTo>
                <a:cubicBezTo>
                  <a:pt x="54" y="72"/>
                  <a:pt x="54" y="72"/>
                  <a:pt x="54" y="72"/>
                </a:cubicBezTo>
                <a:cubicBezTo>
                  <a:pt x="106" y="64"/>
                  <a:pt x="106" y="64"/>
                  <a:pt x="106" y="64"/>
                </a:cubicBezTo>
                <a:lnTo>
                  <a:pt x="106" y="114"/>
                </a:lnTo>
                <a:close/>
                <a:moveTo>
                  <a:pt x="182" y="182"/>
                </a:moveTo>
                <a:cubicBezTo>
                  <a:pt x="113" y="172"/>
                  <a:pt x="113" y="172"/>
                  <a:pt x="113" y="172"/>
                </a:cubicBezTo>
                <a:cubicBezTo>
                  <a:pt x="113" y="121"/>
                  <a:pt x="113" y="121"/>
                  <a:pt x="113" y="121"/>
                </a:cubicBezTo>
                <a:cubicBezTo>
                  <a:pt x="182" y="121"/>
                  <a:pt x="182" y="121"/>
                  <a:pt x="182" y="121"/>
                </a:cubicBezTo>
                <a:lnTo>
                  <a:pt x="182" y="182"/>
                </a:lnTo>
                <a:close/>
                <a:moveTo>
                  <a:pt x="182" y="114"/>
                </a:moveTo>
                <a:cubicBezTo>
                  <a:pt x="113" y="114"/>
                  <a:pt x="113" y="114"/>
                  <a:pt x="113" y="114"/>
                </a:cubicBezTo>
                <a:cubicBezTo>
                  <a:pt x="113" y="63"/>
                  <a:pt x="113" y="63"/>
                  <a:pt x="113" y="63"/>
                </a:cubicBezTo>
                <a:cubicBezTo>
                  <a:pt x="182" y="53"/>
                  <a:pt x="182" y="53"/>
                  <a:pt x="182" y="53"/>
                </a:cubicBezTo>
                <a:lnTo>
                  <a:pt x="182" y="114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="ctr"/>
          <a:p>
            <a:pPr algn="ctr"/>
            <a:endParaRPr sz="2400"/>
          </a:p>
        </p:txBody>
      </p:sp>
      <p:sp>
        <p:nvSpPr>
          <p:cNvPr id="27" name="矩形 26"/>
          <p:cNvSpPr/>
          <p:nvPr/>
        </p:nvSpPr>
        <p:spPr>
          <a:xfrm>
            <a:off x="4531995" y="2620433"/>
            <a:ext cx="2631440" cy="304609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sz="96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在线</a:t>
            </a:r>
            <a:endParaRPr lang="zh-CN" altLang="en-US" sz="9600" b="1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 algn="ctr"/>
            <a:r>
              <a:rPr lang="zh-CN" altLang="en-US" sz="96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客服</a:t>
            </a:r>
            <a:endParaRPr lang="zh-CN" altLang="en-US" sz="9600" b="1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88053" y="158327"/>
            <a:ext cx="3613573" cy="74803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zh-CN" altLang="en-US" sz="4265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重要提醒！</a:t>
            </a:r>
            <a:endParaRPr lang="zh-CN" altLang="en-US" sz="4265" b="1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000"/>
                            </p:stCondLst>
                            <p:childTnLst>
                              <p:par>
                                <p:cTn id="5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500"/>
                            </p:stCondLst>
                            <p:childTnLst>
                              <p:par>
                                <p:cTn id="5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5" grpId="0" bldLvl="0" animBg="1"/>
      <p:bldP spid="6" grpId="0" bldLvl="0" animBg="1"/>
      <p:bldP spid="7" grpId="0" bldLvl="0" animBg="1"/>
      <p:bldP spid="8" grpId="0" bldLvl="0" animBg="1"/>
      <p:bldP spid="13" grpId="0" bldLvl="0" animBg="1"/>
      <p:bldP spid="14" grpId="0" bldLvl="0" animBg="1"/>
      <p:bldP spid="15" grpId="0" bldLvl="0" animBg="1"/>
      <p:bldP spid="16" grpId="0" bldLvl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 b="1" dirty="0">
                <a:solidFill>
                  <a:schemeClr val="tx1"/>
                </a:solidFill>
              </a:rPr>
              <a:t>尔雅学习重要警示</a:t>
            </a:r>
            <a:endParaRPr lang="zh-CN" altLang="en-US" b="1" dirty="0">
              <a:solidFill>
                <a:schemeClr val="tx1"/>
              </a:solidFill>
            </a:endParaRPr>
          </a:p>
        </p:txBody>
      </p:sp>
      <p:sp>
        <p:nvSpPr>
          <p:cNvPr id="5" name="内容占位符 4"/>
          <p:cNvSpPr>
            <a:spLocks noGrp="1"/>
          </p:cNvSpPr>
          <p:nvPr>
            <p:ph idx="1"/>
          </p:nvPr>
        </p:nvSpPr>
        <p:spPr>
          <a:xfrm>
            <a:off x="838200" y="1800225"/>
            <a:ext cx="10515600" cy="4351338"/>
          </a:xfrm>
        </p:spPr>
        <p:txBody>
          <a:bodyPr/>
          <a:p>
            <a:r>
              <a:rPr lang="zh-CN" altLang="en-US" dirty="0">
                <a:solidFill>
                  <a:srgbClr val="92D050"/>
                </a:solidFill>
              </a:rPr>
              <a:t>各位同学应该认真学习尔雅课程，科学合理安排学习时间，及时完成任务，积极参加活动，争取优异成绩</a:t>
            </a:r>
            <a:r>
              <a:rPr lang="zh-CN" altLang="en-US" dirty="0" smtClean="0">
                <a:solidFill>
                  <a:srgbClr val="92D050"/>
                </a:solidFill>
              </a:rPr>
              <a:t>。</a:t>
            </a:r>
            <a:endParaRPr lang="en-US" altLang="zh-CN" dirty="0" smtClean="0">
              <a:solidFill>
                <a:srgbClr val="92D050"/>
              </a:solidFill>
            </a:endParaRPr>
          </a:p>
          <a:p>
            <a:endParaRPr lang="en-US" altLang="zh-CN" dirty="0">
              <a:solidFill>
                <a:srgbClr val="92D050"/>
              </a:solidFill>
            </a:endParaRPr>
          </a:p>
          <a:p>
            <a:r>
              <a:rPr lang="zh-CN" altLang="en-US" dirty="0">
                <a:solidFill>
                  <a:srgbClr val="92D050"/>
                </a:solidFill>
              </a:rPr>
              <a:t>坚持诚信学习，维护良好风气</a:t>
            </a:r>
            <a:r>
              <a:rPr lang="zh-CN" altLang="en-US" dirty="0" smtClean="0">
                <a:solidFill>
                  <a:srgbClr val="92D050"/>
                </a:solidFill>
              </a:rPr>
              <a:t>。尔</a:t>
            </a:r>
            <a:r>
              <a:rPr lang="zh-CN" altLang="en-US" dirty="0">
                <a:solidFill>
                  <a:srgbClr val="92D050"/>
                </a:solidFill>
              </a:rPr>
              <a:t>雅公司对不诚信学习者将采取记录不良学习行为、清空学习进度、封禁帐号等惩处措施，并定期向学校提交作弊学生名单，由学校根据相关校规校纪惩处</a:t>
            </a:r>
            <a:r>
              <a:rPr lang="zh-CN" altLang="en-US" dirty="0" smtClean="0">
                <a:solidFill>
                  <a:srgbClr val="92D050"/>
                </a:solidFill>
              </a:rPr>
              <a:t>。</a:t>
            </a:r>
            <a:endParaRPr lang="en-US" altLang="zh-CN" dirty="0" smtClean="0">
              <a:solidFill>
                <a:srgbClr val="92D050"/>
              </a:solidFill>
            </a:endParaRPr>
          </a:p>
          <a:p>
            <a:endParaRPr lang="en-US" altLang="zh-CN" dirty="0">
              <a:solidFill>
                <a:srgbClr val="92D050"/>
              </a:solidFill>
            </a:endParaRPr>
          </a:p>
          <a:p>
            <a:r>
              <a:rPr lang="zh-CN" altLang="en-US" dirty="0" smtClean="0">
                <a:solidFill>
                  <a:srgbClr val="92D050"/>
                </a:solidFill>
              </a:rPr>
              <a:t>遵守</a:t>
            </a:r>
            <a:r>
              <a:rPr lang="zh-CN" altLang="en-US" dirty="0">
                <a:solidFill>
                  <a:srgbClr val="92D050"/>
                </a:solidFill>
              </a:rPr>
              <a:t>国家相关法律法规规定，不得在任何评论区发布不负责任的言论，违者将被依法追究责任。</a:t>
            </a:r>
            <a:endParaRPr lang="zh-CN" altLang="en-US" dirty="0">
              <a:solidFill>
                <a:srgbClr val="92D05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文本框 48"/>
          <p:cNvSpPr txBox="1"/>
          <p:nvPr/>
        </p:nvSpPr>
        <p:spPr>
          <a:xfrm>
            <a:off x="2042809" y="2505670"/>
            <a:ext cx="52723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5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超星学习通</a:t>
            </a:r>
            <a:endParaRPr lang="zh-CN" altLang="en-US" sz="5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59" name="组合 58"/>
          <p:cNvGrpSpPr/>
          <p:nvPr/>
        </p:nvGrpSpPr>
        <p:grpSpPr>
          <a:xfrm rot="11891394">
            <a:off x="7883799" y="2295897"/>
            <a:ext cx="3097450" cy="2152130"/>
            <a:chOff x="912737" y="565770"/>
            <a:chExt cx="3097450" cy="2152130"/>
          </a:xfrm>
        </p:grpSpPr>
        <p:sp>
          <p:nvSpPr>
            <p:cNvPr id="60" name="等腰三角形 59"/>
            <p:cNvSpPr/>
            <p:nvPr/>
          </p:nvSpPr>
          <p:spPr>
            <a:xfrm rot="18941696">
              <a:off x="2822785" y="2021207"/>
              <a:ext cx="266912" cy="230096"/>
            </a:xfrm>
            <a:prstGeom prst="triangle">
              <a:avLst/>
            </a:prstGeom>
            <a:solidFill>
              <a:srgbClr val="84CB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20F"/>
                </a:solidFill>
              </a:endParaRPr>
            </a:p>
          </p:txBody>
        </p:sp>
        <p:sp>
          <p:nvSpPr>
            <p:cNvPr id="61" name="等腰三角形 60"/>
            <p:cNvSpPr/>
            <p:nvPr/>
          </p:nvSpPr>
          <p:spPr>
            <a:xfrm rot="3678182">
              <a:off x="2802171" y="1181956"/>
              <a:ext cx="397226" cy="342435"/>
            </a:xfrm>
            <a:prstGeom prst="triangle">
              <a:avLst/>
            </a:prstGeom>
            <a:solidFill>
              <a:srgbClr val="FFC2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20F"/>
                </a:solidFill>
              </a:endParaRPr>
            </a:p>
          </p:txBody>
        </p:sp>
        <p:sp>
          <p:nvSpPr>
            <p:cNvPr id="62" name="等腰三角形 61"/>
            <p:cNvSpPr/>
            <p:nvPr/>
          </p:nvSpPr>
          <p:spPr>
            <a:xfrm rot="9480000">
              <a:off x="3485946" y="2487804"/>
              <a:ext cx="266912" cy="230096"/>
            </a:xfrm>
            <a:prstGeom prst="triangle">
              <a:avLst/>
            </a:prstGeom>
            <a:solidFill>
              <a:srgbClr val="29B9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20F"/>
                </a:solidFill>
              </a:endParaRPr>
            </a:p>
          </p:txBody>
        </p:sp>
        <p:sp>
          <p:nvSpPr>
            <p:cNvPr id="63" name="等腰三角形 62"/>
            <p:cNvSpPr/>
            <p:nvPr/>
          </p:nvSpPr>
          <p:spPr>
            <a:xfrm rot="1020767">
              <a:off x="1218249" y="749218"/>
              <a:ext cx="945160" cy="814792"/>
            </a:xfrm>
            <a:prstGeom prst="triangle">
              <a:avLst/>
            </a:prstGeom>
            <a:solidFill>
              <a:srgbClr val="FFC2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20F"/>
                </a:solidFill>
              </a:endParaRPr>
            </a:p>
          </p:txBody>
        </p:sp>
        <p:sp>
          <p:nvSpPr>
            <p:cNvPr id="64" name="等腰三角形 63"/>
            <p:cNvSpPr/>
            <p:nvPr/>
          </p:nvSpPr>
          <p:spPr>
            <a:xfrm rot="1020767">
              <a:off x="1105528" y="607668"/>
              <a:ext cx="1175902" cy="1013706"/>
            </a:xfrm>
            <a:prstGeom prst="triangle">
              <a:avLst/>
            </a:prstGeom>
            <a:noFill/>
            <a:ln>
              <a:solidFill>
                <a:srgbClr val="FFC20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20F"/>
                </a:solidFill>
              </a:endParaRPr>
            </a:p>
          </p:txBody>
        </p:sp>
        <p:sp>
          <p:nvSpPr>
            <p:cNvPr id="65" name="椭圆 64"/>
            <p:cNvSpPr/>
            <p:nvPr/>
          </p:nvSpPr>
          <p:spPr>
            <a:xfrm rot="18818926">
              <a:off x="912737" y="1383941"/>
              <a:ext cx="114845" cy="114845"/>
            </a:xfrm>
            <a:prstGeom prst="ellipse">
              <a:avLst/>
            </a:prstGeom>
            <a:solidFill>
              <a:srgbClr val="FFC2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6" name="椭圆 65"/>
            <p:cNvSpPr/>
            <p:nvPr/>
          </p:nvSpPr>
          <p:spPr>
            <a:xfrm rot="18818926">
              <a:off x="1788997" y="565770"/>
              <a:ext cx="114845" cy="114845"/>
            </a:xfrm>
            <a:prstGeom prst="ellipse">
              <a:avLst/>
            </a:prstGeom>
            <a:solidFill>
              <a:srgbClr val="FFC2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7" name="椭圆 66"/>
            <p:cNvSpPr/>
            <p:nvPr/>
          </p:nvSpPr>
          <p:spPr>
            <a:xfrm rot="18818926">
              <a:off x="2041044" y="1708216"/>
              <a:ext cx="114845" cy="114845"/>
            </a:xfrm>
            <a:prstGeom prst="ellipse">
              <a:avLst/>
            </a:prstGeom>
            <a:solidFill>
              <a:srgbClr val="FFC2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68" name="组合 67"/>
            <p:cNvGrpSpPr/>
            <p:nvPr/>
          </p:nvGrpSpPr>
          <p:grpSpPr>
            <a:xfrm rot="8977127">
              <a:off x="3563479" y="1987179"/>
              <a:ext cx="446708" cy="334617"/>
              <a:chOff x="2822785" y="1265179"/>
              <a:chExt cx="930073" cy="696693"/>
            </a:xfrm>
          </p:grpSpPr>
          <p:sp>
            <p:nvSpPr>
              <p:cNvPr id="69" name="等腰三角形 68"/>
              <p:cNvSpPr/>
              <p:nvPr/>
            </p:nvSpPr>
            <p:spPr>
              <a:xfrm rot="18941696">
                <a:off x="2822785" y="1265179"/>
                <a:ext cx="266912" cy="230096"/>
              </a:xfrm>
              <a:prstGeom prst="triangle">
                <a:avLst/>
              </a:prstGeom>
              <a:solidFill>
                <a:srgbClr val="84CBC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C20F"/>
                  </a:solidFill>
                </a:endParaRPr>
              </a:p>
            </p:txBody>
          </p:sp>
          <p:sp>
            <p:nvSpPr>
              <p:cNvPr id="70" name="等腰三角形 69"/>
              <p:cNvSpPr/>
              <p:nvPr/>
            </p:nvSpPr>
            <p:spPr>
              <a:xfrm rot="9480000">
                <a:off x="3485946" y="1731776"/>
                <a:ext cx="266912" cy="230096"/>
              </a:xfrm>
              <a:prstGeom prst="triangle">
                <a:avLst/>
              </a:prstGeom>
              <a:solidFill>
                <a:srgbClr val="29B9A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C20F"/>
                  </a:solidFill>
                </a:endParaRPr>
              </a:p>
            </p:txBody>
          </p:sp>
        </p:grpSp>
      </p:grpSp>
      <p:cxnSp>
        <p:nvCxnSpPr>
          <p:cNvPr id="71" name="Straight Connector 13"/>
          <p:cNvCxnSpPr/>
          <p:nvPr/>
        </p:nvCxnSpPr>
        <p:spPr>
          <a:xfrm flipH="1">
            <a:off x="0" y="4110074"/>
            <a:ext cx="6331945" cy="0"/>
          </a:xfrm>
          <a:prstGeom prst="line">
            <a:avLst/>
          </a:prstGeom>
          <a:ln w="19050" cap="sq">
            <a:solidFill>
              <a:srgbClr val="F8D35E"/>
            </a:solidFill>
            <a:prstDash val="solid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本框 15"/>
          <p:cNvSpPr txBox="1"/>
          <p:nvPr/>
        </p:nvSpPr>
        <p:spPr>
          <a:xfrm>
            <a:off x="2580019" y="3488997"/>
            <a:ext cx="41979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手机也能进行学习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本框 31"/>
          <p:cNvSpPr txBox="1"/>
          <p:nvPr/>
        </p:nvSpPr>
        <p:spPr>
          <a:xfrm>
            <a:off x="6210030" y="2627562"/>
            <a:ext cx="2872581" cy="430887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defPPr>
              <a:defRPr lang="zh-CN"/>
            </a:defPPr>
            <a:lvl1pPr marR="0" lvl="0" indent="0" algn="ctr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5400" b="1" baseline="0">
                <a:solidFill>
                  <a:srgbClr val="F8D35E"/>
                </a:solidFill>
              </a:defRPr>
            </a:lvl1pPr>
            <a:lvl2pPr indent="0">
              <a:buNone/>
              <a:defRPr sz="1200"/>
            </a:lvl2pPr>
            <a:lvl3pPr indent="0">
              <a:buNone/>
              <a:defRPr sz="1000"/>
            </a:lvl3pPr>
            <a:lvl4pPr indent="0">
              <a:buNone/>
              <a:defRPr sz="900"/>
            </a:lvl4pPr>
            <a:lvl5pPr indent="0">
              <a:buNone/>
              <a:defRPr sz="900"/>
            </a:lvl5pPr>
            <a:lvl6pPr indent="0">
              <a:buNone/>
              <a:defRPr sz="900"/>
            </a:lvl6pPr>
            <a:lvl7pPr indent="0">
              <a:buNone/>
              <a:defRPr sz="900"/>
            </a:lvl7pPr>
            <a:lvl8pPr indent="0">
              <a:buNone/>
              <a:defRPr sz="900"/>
            </a:lvl8pPr>
            <a:lvl9pPr indent="0">
              <a:buNone/>
              <a:defRPr sz="900"/>
            </a:lvl9pPr>
          </a:lstStyle>
          <a:p>
            <a:r>
              <a:rPr lang="zh-CN" altLang="en-US" sz="2800" b="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扫左方二维码下载</a:t>
            </a:r>
            <a:endParaRPr lang="zh-CN" altLang="en-US" sz="2800" b="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052" name="Picture 4" descr="https://passport2.chaoxing.com/images/guide/ewm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1524000" y="1729740"/>
            <a:ext cx="3978910" cy="3978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文本框 31"/>
          <p:cNvSpPr txBox="1"/>
          <p:nvPr/>
        </p:nvSpPr>
        <p:spPr>
          <a:xfrm>
            <a:off x="6210030" y="4291233"/>
            <a:ext cx="4921284" cy="430887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defPPr>
              <a:defRPr lang="zh-CN"/>
            </a:defPPr>
            <a:lvl1pPr marR="0" lvl="0" indent="0" algn="ctr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5400" b="1" baseline="0">
                <a:solidFill>
                  <a:srgbClr val="F8D35E"/>
                </a:solidFill>
              </a:defRPr>
            </a:lvl1pPr>
            <a:lvl2pPr indent="0">
              <a:buNone/>
              <a:defRPr sz="1200"/>
            </a:lvl2pPr>
            <a:lvl3pPr indent="0">
              <a:buNone/>
              <a:defRPr sz="1000"/>
            </a:lvl3pPr>
            <a:lvl4pPr indent="0">
              <a:buNone/>
              <a:defRPr sz="900"/>
            </a:lvl4pPr>
            <a:lvl5pPr indent="0">
              <a:buNone/>
              <a:defRPr sz="900"/>
            </a:lvl5pPr>
            <a:lvl6pPr indent="0">
              <a:buNone/>
              <a:defRPr sz="900"/>
            </a:lvl6pPr>
            <a:lvl7pPr indent="0">
              <a:buNone/>
              <a:defRPr sz="900"/>
            </a:lvl7pPr>
            <a:lvl8pPr indent="0">
              <a:buNone/>
              <a:defRPr sz="900"/>
            </a:lvl8pPr>
            <a:lvl9pPr indent="0">
              <a:buNone/>
              <a:defRPr sz="900"/>
            </a:lvl9pPr>
          </a:lstStyle>
          <a:p>
            <a:r>
              <a:rPr lang="zh-CN" altLang="en-US" sz="2800" b="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下载网址：</a:t>
            </a:r>
            <a:r>
              <a:rPr lang="en-US" altLang="zh-CN" sz="2800" b="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app.chaoxing.com</a:t>
            </a:r>
            <a:endParaRPr lang="zh-CN" altLang="en-US" sz="2800" b="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31"/>
          <p:cNvSpPr txBox="1"/>
          <p:nvPr/>
        </p:nvSpPr>
        <p:spPr>
          <a:xfrm>
            <a:off x="6279689" y="3459397"/>
            <a:ext cx="527388" cy="430887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defPPr>
              <a:defRPr lang="zh-CN"/>
            </a:defPPr>
            <a:lvl1pPr marR="0" lvl="0" indent="0" algn="ctr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5400" b="1" baseline="0">
                <a:solidFill>
                  <a:srgbClr val="F8D35E"/>
                </a:solidFill>
              </a:defRPr>
            </a:lvl1pPr>
            <a:lvl2pPr indent="0">
              <a:buNone/>
              <a:defRPr sz="1200"/>
            </a:lvl2pPr>
            <a:lvl3pPr indent="0">
              <a:buNone/>
              <a:defRPr sz="1000"/>
            </a:lvl3pPr>
            <a:lvl4pPr indent="0">
              <a:buNone/>
              <a:defRPr sz="900"/>
            </a:lvl4pPr>
            <a:lvl5pPr indent="0">
              <a:buNone/>
              <a:defRPr sz="900"/>
            </a:lvl5pPr>
            <a:lvl6pPr indent="0">
              <a:buNone/>
              <a:defRPr sz="900"/>
            </a:lvl6pPr>
            <a:lvl7pPr indent="0">
              <a:buNone/>
              <a:defRPr sz="900"/>
            </a:lvl7pPr>
            <a:lvl8pPr indent="0">
              <a:buNone/>
              <a:defRPr sz="900"/>
            </a:lvl8pPr>
            <a:lvl9pPr indent="0">
              <a:buNone/>
              <a:defRPr sz="900"/>
            </a:lvl9pPr>
          </a:lstStyle>
          <a:p>
            <a:r>
              <a:rPr lang="en-US" altLang="zh-CN" sz="2800" b="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OR</a:t>
            </a:r>
            <a:endParaRPr lang="zh-CN" altLang="en-US" sz="2800" b="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31"/>
          <p:cNvSpPr txBox="1"/>
          <p:nvPr/>
        </p:nvSpPr>
        <p:spPr>
          <a:xfrm>
            <a:off x="540253" y="587118"/>
            <a:ext cx="1612621" cy="492443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defPPr>
              <a:defRPr lang="zh-CN"/>
            </a:defPPr>
            <a:lvl1pPr marR="0" lvl="0" indent="0" algn="ctr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5400" b="1" baseline="0">
                <a:solidFill>
                  <a:srgbClr val="F8D35E"/>
                </a:solidFill>
              </a:defRPr>
            </a:lvl1pPr>
            <a:lvl2pPr indent="0">
              <a:buNone/>
              <a:defRPr sz="1200"/>
            </a:lvl2pPr>
            <a:lvl3pPr indent="0">
              <a:buNone/>
              <a:defRPr sz="1000"/>
            </a:lvl3pPr>
            <a:lvl4pPr indent="0">
              <a:buNone/>
              <a:defRPr sz="900"/>
            </a:lvl4pPr>
            <a:lvl5pPr indent="0">
              <a:buNone/>
              <a:defRPr sz="900"/>
            </a:lvl5pPr>
            <a:lvl6pPr indent="0">
              <a:buNone/>
              <a:defRPr sz="900"/>
            </a:lvl6pPr>
            <a:lvl7pPr indent="0">
              <a:buNone/>
              <a:defRPr sz="900"/>
            </a:lvl7pPr>
            <a:lvl8pPr indent="0">
              <a:buNone/>
              <a:defRPr sz="900"/>
            </a:lvl8pPr>
            <a:lvl9pPr indent="0">
              <a:buNone/>
              <a:defRPr sz="900"/>
            </a:lvl9pPr>
          </a:lstStyle>
          <a:p>
            <a:pPr algn="l"/>
            <a:r>
              <a:rPr lang="en-US" altLang="zh-CN" sz="3200" b="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</a:t>
            </a:r>
            <a:r>
              <a:rPr lang="zh-CN" altLang="en-US" sz="3200" b="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下载</a:t>
            </a:r>
            <a:endParaRPr lang="zh-CN" altLang="en-US" sz="3200" b="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-3464" y="587118"/>
            <a:ext cx="393700" cy="520091"/>
          </a:xfrm>
          <a:prstGeom prst="rect">
            <a:avLst/>
          </a:prstGeom>
          <a:solidFill>
            <a:srgbClr val="29B9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208905" y="179705"/>
            <a:ext cx="2998470" cy="649541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7980" y="202565"/>
            <a:ext cx="2987675" cy="6472555"/>
          </a:xfrm>
          <a:prstGeom prst="rect">
            <a:avLst/>
          </a:prstGeom>
        </p:spPr>
      </p:pic>
      <p:sp>
        <p:nvSpPr>
          <p:cNvPr id="4" name="文本框 31"/>
          <p:cNvSpPr txBox="1"/>
          <p:nvPr/>
        </p:nvSpPr>
        <p:spPr>
          <a:xfrm>
            <a:off x="540253" y="587118"/>
            <a:ext cx="820738" cy="492443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defPPr>
              <a:defRPr lang="zh-CN"/>
            </a:defPPr>
            <a:lvl1pPr marR="0" lvl="0" indent="0" algn="ctr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5400" b="1" baseline="0">
                <a:solidFill>
                  <a:srgbClr val="F8D35E"/>
                </a:solidFill>
              </a:defRPr>
            </a:lvl1pPr>
            <a:lvl2pPr indent="0">
              <a:buNone/>
              <a:defRPr sz="1200"/>
            </a:lvl2pPr>
            <a:lvl3pPr indent="0">
              <a:buNone/>
              <a:defRPr sz="1000"/>
            </a:lvl3pPr>
            <a:lvl4pPr indent="0">
              <a:buNone/>
              <a:defRPr sz="900"/>
            </a:lvl4pPr>
            <a:lvl5pPr indent="0">
              <a:buNone/>
              <a:defRPr sz="900"/>
            </a:lvl5pPr>
            <a:lvl6pPr indent="0">
              <a:buNone/>
              <a:defRPr sz="900"/>
            </a:lvl6pPr>
            <a:lvl7pPr indent="0">
              <a:buNone/>
              <a:defRPr sz="900"/>
            </a:lvl7pPr>
            <a:lvl8pPr indent="0">
              <a:buNone/>
              <a:defRPr sz="900"/>
            </a:lvl8pPr>
            <a:lvl9pPr indent="0">
              <a:buNone/>
              <a:defRPr sz="900"/>
            </a:lvl9pPr>
          </a:lstStyle>
          <a:p>
            <a:pPr algn="l"/>
            <a:r>
              <a:rPr lang="zh-CN" altLang="en-US" sz="3200" b="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登录</a:t>
            </a:r>
            <a:endParaRPr lang="zh-CN" altLang="en-US" sz="3200" b="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-3464" y="587118"/>
            <a:ext cx="393700" cy="520091"/>
          </a:xfrm>
          <a:prstGeom prst="rect">
            <a:avLst/>
          </a:prstGeom>
          <a:solidFill>
            <a:srgbClr val="29B9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Shape 1781"/>
          <p:cNvSpPr>
            <a:spLocks noChangeArrowheads="1"/>
          </p:cNvSpPr>
          <p:nvPr/>
        </p:nvSpPr>
        <p:spPr bwMode="auto">
          <a:xfrm>
            <a:off x="3903345" y="6003290"/>
            <a:ext cx="567055" cy="537210"/>
          </a:xfrm>
          <a:prstGeom prst="roundRect">
            <a:avLst>
              <a:gd name="adj" fmla="val 7273"/>
            </a:avLst>
          </a:prstGeom>
          <a:noFill/>
          <a:ln w="47625">
            <a:solidFill>
              <a:srgbClr val="FF0000"/>
            </a:solidFill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45645" tIns="45645" rIns="45645" bIns="45645" anchor="ctr"/>
          <a:lstStyle>
            <a:lvl1pPr algn="just">
              <a:lnSpc>
                <a:spcPct val="110000"/>
              </a:lnSpc>
              <a:spcBef>
                <a:spcPts val="6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f"/>
              <a:defRPr sz="2400">
                <a:solidFill>
                  <a:schemeClr val="accent1"/>
                </a:solidFill>
                <a:latin typeface="幼圆" panose="02010509060101010101" pitchFamily="49" charset="-122"/>
                <a:ea typeface="幼圆" panose="02010509060101010101" pitchFamily="49" charset="-122"/>
              </a:defRPr>
            </a:lvl1pPr>
            <a:lvl2pPr marL="742950" indent="-285750">
              <a:lnSpc>
                <a:spcPct val="120000"/>
              </a:lnSpc>
              <a:spcAft>
                <a:spcPts val="600"/>
              </a:spcAft>
              <a:buClr>
                <a:srgbClr val="9BD4C1"/>
              </a:buClr>
              <a:buFont typeface="幼圆" panose="02010509060101010101" pitchFamily="49" charset="-122"/>
              <a:buChar char=" "/>
              <a:defRPr sz="1600">
                <a:solidFill>
                  <a:schemeClr val="tx1"/>
                </a:solidFill>
                <a:latin typeface="幼圆" panose="02010509060101010101" pitchFamily="49" charset="-122"/>
                <a:ea typeface="幼圆" panose="02010509060101010101" pitchFamily="49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zh-CN" altLang="zh-CN" sz="1800">
              <a:solidFill>
                <a:srgbClr val="FFFFFF"/>
              </a:solidFill>
              <a:latin typeface="FZMiaoWuS-GB"/>
              <a:ea typeface="FZMiaoWuS-GB"/>
              <a:cs typeface="FZMiaoWuS-GB"/>
              <a:sym typeface="FZMiaoWuS-GB"/>
            </a:endParaRPr>
          </a:p>
        </p:txBody>
      </p:sp>
      <p:grpSp>
        <p:nvGrpSpPr>
          <p:cNvPr id="14" name="组合 12"/>
          <p:cNvGrpSpPr/>
          <p:nvPr/>
        </p:nvGrpSpPr>
        <p:grpSpPr bwMode="auto">
          <a:xfrm rot="1200000">
            <a:off x="3156668" y="6216590"/>
            <a:ext cx="638810" cy="604517"/>
            <a:chOff x="458206" y="2069306"/>
            <a:chExt cx="591925" cy="584625"/>
          </a:xfrm>
        </p:grpSpPr>
        <p:sp>
          <p:nvSpPr>
            <p:cNvPr id="15" name="椭圆 6"/>
            <p:cNvSpPr>
              <a:spLocks noChangeArrowheads="1"/>
            </p:cNvSpPr>
            <p:nvPr/>
          </p:nvSpPr>
          <p:spPr bwMode="auto">
            <a:xfrm>
              <a:off x="458206" y="2195747"/>
              <a:ext cx="430000" cy="430000"/>
            </a:xfrm>
            <a:prstGeom prst="ellipse">
              <a:avLst/>
            </a:prstGeom>
            <a:solidFill>
              <a:schemeClr val="tx1"/>
            </a:solidFill>
            <a:ln w="38100" algn="ctr">
              <a:solidFill>
                <a:srgbClr val="FF0000"/>
              </a:solidFill>
              <a:round/>
            </a:ln>
          </p:spPr>
          <p:txBody>
            <a:bodyPr/>
            <a:lstStyle>
              <a:lvl1pPr algn="just">
                <a:lnSpc>
                  <a:spcPct val="110000"/>
                </a:lnSpc>
                <a:spcBef>
                  <a:spcPts val="600"/>
                </a:spcBef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f"/>
                <a:defRPr sz="2400">
                  <a:solidFill>
                    <a:schemeClr val="accent1"/>
                  </a:solidFill>
                  <a:latin typeface="幼圆" panose="02010509060101010101" pitchFamily="49" charset="-122"/>
                  <a:ea typeface="幼圆" panose="02010509060101010101" pitchFamily="49" charset="-122"/>
                </a:defRPr>
              </a:lvl1pPr>
              <a:lvl2pPr marL="742950" indent="-285750">
                <a:lnSpc>
                  <a:spcPct val="120000"/>
                </a:lnSpc>
                <a:spcAft>
                  <a:spcPts val="600"/>
                </a:spcAft>
                <a:buClr>
                  <a:srgbClr val="9BD4C1"/>
                </a:buClr>
                <a:buFont typeface="幼圆" panose="02010509060101010101" pitchFamily="49" charset="-122"/>
                <a:buChar char=" "/>
                <a:defRPr sz="1600">
                  <a:solidFill>
                    <a:schemeClr val="tx1"/>
                  </a:solidFill>
                  <a:latin typeface="幼圆" panose="02010509060101010101" pitchFamily="49" charset="-122"/>
                  <a:ea typeface="幼圆" panose="02010509060101010101" pitchFamily="49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幼圆" panose="02010509060101010101" pitchFamily="49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幼圆" panose="02010509060101010101" pitchFamily="49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幼圆" panose="02010509060101010101" pitchFamily="49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幼圆" panose="02010509060101010101" pitchFamily="49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幼圆" panose="02010509060101010101" pitchFamily="49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幼圆" panose="02010509060101010101" pitchFamily="49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幼圆" panose="02010509060101010101" pitchFamily="49" charset="-122"/>
                </a:defRPr>
              </a:lvl9pPr>
            </a:lstStyle>
            <a:p>
              <a:pPr algn="l" eaLnBrk="1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 typeface="Arial" panose="020B0604020202020204" pitchFamily="34" charset="0"/>
                <a:buNone/>
              </a:pPr>
              <a:endParaRPr lang="zh-CN" altLang="en-US" sz="1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6" name="文本框 7"/>
            <p:cNvSpPr txBox="1">
              <a:spLocks noChangeArrowheads="1"/>
            </p:cNvSpPr>
            <p:nvPr/>
          </p:nvSpPr>
          <p:spPr bwMode="auto">
            <a:xfrm rot="20520000">
              <a:off x="471161" y="2149137"/>
              <a:ext cx="385042" cy="5047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algn="just">
                <a:lnSpc>
                  <a:spcPct val="110000"/>
                </a:lnSpc>
                <a:spcBef>
                  <a:spcPts val="600"/>
                </a:spcBef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f"/>
                <a:defRPr sz="2400">
                  <a:solidFill>
                    <a:schemeClr val="accent1"/>
                  </a:solidFill>
                  <a:latin typeface="幼圆" panose="02010509060101010101" pitchFamily="49" charset="-122"/>
                  <a:ea typeface="幼圆" panose="02010509060101010101" pitchFamily="49" charset="-122"/>
                </a:defRPr>
              </a:lvl1pPr>
              <a:lvl2pPr marL="742950" indent="-285750">
                <a:lnSpc>
                  <a:spcPct val="120000"/>
                </a:lnSpc>
                <a:spcAft>
                  <a:spcPts val="600"/>
                </a:spcAft>
                <a:buClr>
                  <a:srgbClr val="9BD4C1"/>
                </a:buClr>
                <a:buFont typeface="幼圆" panose="02010509060101010101" pitchFamily="49" charset="-122"/>
                <a:buChar char=" "/>
                <a:defRPr sz="1600">
                  <a:solidFill>
                    <a:schemeClr val="tx1"/>
                  </a:solidFill>
                  <a:latin typeface="幼圆" panose="02010509060101010101" pitchFamily="49" charset="-122"/>
                  <a:ea typeface="幼圆" panose="02010509060101010101" pitchFamily="49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幼圆" panose="02010509060101010101" pitchFamily="49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幼圆" panose="02010509060101010101" pitchFamily="49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幼圆" panose="02010509060101010101" pitchFamily="49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幼圆" panose="02010509060101010101" pitchFamily="49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幼圆" panose="02010509060101010101" pitchFamily="49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幼圆" panose="02010509060101010101" pitchFamily="49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幼圆" panose="02010509060101010101" pitchFamily="49" charset="-122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zh-CN" sz="2800">
                  <a:solidFill>
                    <a:srgbClr val="FF0000"/>
                  </a:solidFill>
                  <a:latin typeface="Arial" panose="020B0604020202020204" pitchFamily="34" charset="0"/>
                  <a:ea typeface="宋体" panose="02010600030101010101" pitchFamily="2" charset="-122"/>
                </a:rPr>
                <a:t>1</a:t>
              </a:r>
              <a:endParaRPr lang="zh-CN" altLang="en-US" sz="28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cxnSp>
          <p:nvCxnSpPr>
            <p:cNvPr id="18" name="直接箭头连接符 9"/>
            <p:cNvCxnSpPr>
              <a:cxnSpLocks noChangeShapeType="1"/>
            </p:cNvCxnSpPr>
            <p:nvPr/>
          </p:nvCxnSpPr>
          <p:spPr bwMode="auto">
            <a:xfrm flipV="1">
              <a:off x="858022" y="2069306"/>
              <a:ext cx="192109" cy="202407"/>
            </a:xfrm>
            <a:prstGeom prst="straightConnector1">
              <a:avLst/>
            </a:prstGeom>
            <a:noFill/>
            <a:ln w="38100" algn="ctr">
              <a:solidFill>
                <a:srgbClr val="FF0000"/>
              </a:solidFill>
              <a:rou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7" name="Shape 1781"/>
          <p:cNvSpPr>
            <a:spLocks noChangeArrowheads="1"/>
          </p:cNvSpPr>
          <p:nvPr/>
        </p:nvSpPr>
        <p:spPr bwMode="auto">
          <a:xfrm>
            <a:off x="5275580" y="304165"/>
            <a:ext cx="1826260" cy="711200"/>
          </a:xfrm>
          <a:prstGeom prst="roundRect">
            <a:avLst>
              <a:gd name="adj" fmla="val 7273"/>
            </a:avLst>
          </a:prstGeom>
          <a:noFill/>
          <a:ln w="47625">
            <a:solidFill>
              <a:srgbClr val="FF0000"/>
            </a:solidFill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45645" tIns="45645" rIns="45645" bIns="45645" anchor="ctr"/>
          <a:lstStyle>
            <a:lvl1pPr algn="just">
              <a:lnSpc>
                <a:spcPct val="110000"/>
              </a:lnSpc>
              <a:spcBef>
                <a:spcPts val="6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f"/>
              <a:defRPr sz="2400">
                <a:solidFill>
                  <a:schemeClr val="accent1"/>
                </a:solidFill>
                <a:latin typeface="幼圆" panose="02010509060101010101" pitchFamily="49" charset="-122"/>
                <a:ea typeface="幼圆" panose="02010509060101010101" pitchFamily="49" charset="-122"/>
              </a:defRPr>
            </a:lvl1pPr>
            <a:lvl2pPr marL="742950" indent="-285750">
              <a:lnSpc>
                <a:spcPct val="120000"/>
              </a:lnSpc>
              <a:spcAft>
                <a:spcPts val="600"/>
              </a:spcAft>
              <a:buClr>
                <a:srgbClr val="9BD4C1"/>
              </a:buClr>
              <a:buFont typeface="幼圆" panose="02010509060101010101" pitchFamily="49" charset="-122"/>
              <a:buChar char=" "/>
              <a:defRPr sz="1600">
                <a:solidFill>
                  <a:schemeClr val="tx1"/>
                </a:solidFill>
                <a:latin typeface="幼圆" panose="02010509060101010101" pitchFamily="49" charset="-122"/>
                <a:ea typeface="幼圆" panose="02010509060101010101" pitchFamily="49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zh-CN" altLang="zh-CN" sz="1800">
              <a:solidFill>
                <a:srgbClr val="FFFFFF"/>
              </a:solidFill>
              <a:latin typeface="FZMiaoWuS-GB"/>
              <a:ea typeface="FZMiaoWuS-GB"/>
              <a:cs typeface="FZMiaoWuS-GB"/>
              <a:sym typeface="FZMiaoWuS-GB"/>
            </a:endParaRPr>
          </a:p>
        </p:txBody>
      </p:sp>
      <p:grpSp>
        <p:nvGrpSpPr>
          <p:cNvPr id="9" name="组合 12"/>
          <p:cNvGrpSpPr/>
          <p:nvPr/>
        </p:nvGrpSpPr>
        <p:grpSpPr bwMode="auto">
          <a:xfrm>
            <a:off x="5208905" y="1150620"/>
            <a:ext cx="661670" cy="604977"/>
            <a:chOff x="458206" y="2069306"/>
            <a:chExt cx="591925" cy="581830"/>
          </a:xfrm>
        </p:grpSpPr>
        <p:sp>
          <p:nvSpPr>
            <p:cNvPr id="10" name="椭圆 6"/>
            <p:cNvSpPr>
              <a:spLocks noChangeArrowheads="1"/>
            </p:cNvSpPr>
            <p:nvPr/>
          </p:nvSpPr>
          <p:spPr bwMode="auto">
            <a:xfrm>
              <a:off x="458206" y="2195747"/>
              <a:ext cx="430000" cy="430000"/>
            </a:xfrm>
            <a:prstGeom prst="ellipse">
              <a:avLst/>
            </a:prstGeom>
            <a:solidFill>
              <a:schemeClr val="tx1"/>
            </a:solidFill>
            <a:ln w="38100" algn="ctr">
              <a:solidFill>
                <a:srgbClr val="FF0000"/>
              </a:solidFill>
              <a:round/>
            </a:ln>
          </p:spPr>
          <p:txBody>
            <a:bodyPr/>
            <a:lstStyle>
              <a:lvl1pPr algn="just">
                <a:lnSpc>
                  <a:spcPct val="110000"/>
                </a:lnSpc>
                <a:spcBef>
                  <a:spcPts val="600"/>
                </a:spcBef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f"/>
                <a:defRPr sz="2400">
                  <a:solidFill>
                    <a:schemeClr val="accent1"/>
                  </a:solidFill>
                  <a:latin typeface="幼圆" panose="02010509060101010101" pitchFamily="49" charset="-122"/>
                  <a:ea typeface="幼圆" panose="02010509060101010101" pitchFamily="49" charset="-122"/>
                </a:defRPr>
              </a:lvl1pPr>
              <a:lvl2pPr marL="742950" indent="-285750">
                <a:lnSpc>
                  <a:spcPct val="120000"/>
                </a:lnSpc>
                <a:spcAft>
                  <a:spcPts val="600"/>
                </a:spcAft>
                <a:buClr>
                  <a:srgbClr val="9BD4C1"/>
                </a:buClr>
                <a:buFont typeface="幼圆" panose="02010509060101010101" pitchFamily="49" charset="-122"/>
                <a:buChar char=" "/>
                <a:defRPr sz="1600">
                  <a:solidFill>
                    <a:schemeClr val="tx1"/>
                  </a:solidFill>
                  <a:latin typeface="幼圆" panose="02010509060101010101" pitchFamily="49" charset="-122"/>
                  <a:ea typeface="幼圆" panose="02010509060101010101" pitchFamily="49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幼圆" panose="02010509060101010101" pitchFamily="49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幼圆" panose="02010509060101010101" pitchFamily="49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幼圆" panose="02010509060101010101" pitchFamily="49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幼圆" panose="02010509060101010101" pitchFamily="49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幼圆" panose="02010509060101010101" pitchFamily="49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幼圆" panose="02010509060101010101" pitchFamily="49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幼圆" panose="02010509060101010101" pitchFamily="49" charset="-122"/>
                </a:defRPr>
              </a:lvl9pPr>
            </a:lstStyle>
            <a:p>
              <a:pPr algn="l" eaLnBrk="1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 typeface="Arial" panose="020B0604020202020204" pitchFamily="34" charset="0"/>
                <a:buNone/>
              </a:pPr>
              <a:endParaRPr lang="zh-CN" altLang="en-US" sz="1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3" name="文本框 7"/>
            <p:cNvSpPr txBox="1">
              <a:spLocks noChangeArrowheads="1"/>
            </p:cNvSpPr>
            <p:nvPr/>
          </p:nvSpPr>
          <p:spPr bwMode="auto">
            <a:xfrm>
              <a:off x="473057" y="2149137"/>
              <a:ext cx="381251" cy="501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algn="just">
                <a:lnSpc>
                  <a:spcPct val="110000"/>
                </a:lnSpc>
                <a:spcBef>
                  <a:spcPts val="600"/>
                </a:spcBef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f"/>
                <a:defRPr sz="2400">
                  <a:solidFill>
                    <a:schemeClr val="accent1"/>
                  </a:solidFill>
                  <a:latin typeface="幼圆" panose="02010509060101010101" pitchFamily="49" charset="-122"/>
                  <a:ea typeface="幼圆" panose="02010509060101010101" pitchFamily="49" charset="-122"/>
                </a:defRPr>
              </a:lvl1pPr>
              <a:lvl2pPr marL="742950" indent="-285750">
                <a:lnSpc>
                  <a:spcPct val="120000"/>
                </a:lnSpc>
                <a:spcAft>
                  <a:spcPts val="600"/>
                </a:spcAft>
                <a:buClr>
                  <a:srgbClr val="9BD4C1"/>
                </a:buClr>
                <a:buFont typeface="幼圆" panose="02010509060101010101" pitchFamily="49" charset="-122"/>
                <a:buChar char=" "/>
                <a:defRPr sz="1600">
                  <a:solidFill>
                    <a:schemeClr val="tx1"/>
                  </a:solidFill>
                  <a:latin typeface="幼圆" panose="02010509060101010101" pitchFamily="49" charset="-122"/>
                  <a:ea typeface="幼圆" panose="02010509060101010101" pitchFamily="49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幼圆" panose="02010509060101010101" pitchFamily="49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幼圆" panose="02010509060101010101" pitchFamily="49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幼圆" panose="02010509060101010101" pitchFamily="49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幼圆" panose="02010509060101010101" pitchFamily="49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幼圆" panose="02010509060101010101" pitchFamily="49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幼圆" panose="02010509060101010101" pitchFamily="49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幼圆" panose="02010509060101010101" pitchFamily="49" charset="-122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zh-CN" sz="2800">
                  <a:solidFill>
                    <a:srgbClr val="FF0000"/>
                  </a:solidFill>
                  <a:latin typeface="Arial" panose="020B0604020202020204" pitchFamily="34" charset="0"/>
                  <a:ea typeface="宋体" panose="02010600030101010101" pitchFamily="2" charset="-122"/>
                </a:rPr>
                <a:t>2</a:t>
              </a:r>
              <a:endParaRPr lang="en-US" altLang="zh-CN" sz="28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cxnSp>
          <p:nvCxnSpPr>
            <p:cNvPr id="17" name="直接箭头连接符 9"/>
            <p:cNvCxnSpPr>
              <a:cxnSpLocks noChangeShapeType="1"/>
            </p:cNvCxnSpPr>
            <p:nvPr/>
          </p:nvCxnSpPr>
          <p:spPr bwMode="auto">
            <a:xfrm flipV="1">
              <a:off x="858022" y="2069306"/>
              <a:ext cx="192109" cy="202407"/>
            </a:xfrm>
            <a:prstGeom prst="straightConnector1">
              <a:avLst/>
            </a:prstGeom>
            <a:noFill/>
            <a:ln w="38100" algn="ctr">
              <a:solidFill>
                <a:srgbClr val="FF0000"/>
              </a:solidFill>
              <a:rou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pic>
        <p:nvPicPr>
          <p:cNvPr id="19" name="图片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6345" y="191135"/>
            <a:ext cx="2997835" cy="6495415"/>
          </a:xfrm>
          <a:prstGeom prst="rect">
            <a:avLst/>
          </a:prstGeom>
        </p:spPr>
      </p:pic>
      <p:sp>
        <p:nvSpPr>
          <p:cNvPr id="20" name="Shape 1781"/>
          <p:cNvSpPr>
            <a:spLocks noChangeArrowheads="1"/>
          </p:cNvSpPr>
          <p:nvPr/>
        </p:nvSpPr>
        <p:spPr bwMode="auto">
          <a:xfrm>
            <a:off x="8856345" y="3885565"/>
            <a:ext cx="1169035" cy="433705"/>
          </a:xfrm>
          <a:prstGeom prst="roundRect">
            <a:avLst>
              <a:gd name="adj" fmla="val 7273"/>
            </a:avLst>
          </a:prstGeom>
          <a:noFill/>
          <a:ln w="47625">
            <a:solidFill>
              <a:srgbClr val="FF0000"/>
            </a:solidFill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45645" tIns="45645" rIns="45645" bIns="45645" anchor="ctr"/>
          <a:lstStyle>
            <a:lvl1pPr algn="just">
              <a:lnSpc>
                <a:spcPct val="110000"/>
              </a:lnSpc>
              <a:spcBef>
                <a:spcPts val="6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f"/>
              <a:defRPr sz="2400">
                <a:solidFill>
                  <a:schemeClr val="accent1"/>
                </a:solidFill>
                <a:latin typeface="幼圆" panose="02010509060101010101" pitchFamily="49" charset="-122"/>
                <a:ea typeface="幼圆" panose="02010509060101010101" pitchFamily="49" charset="-122"/>
              </a:defRPr>
            </a:lvl1pPr>
            <a:lvl2pPr marL="742950" indent="-285750">
              <a:lnSpc>
                <a:spcPct val="120000"/>
              </a:lnSpc>
              <a:spcAft>
                <a:spcPts val="600"/>
              </a:spcAft>
              <a:buClr>
                <a:srgbClr val="9BD4C1"/>
              </a:buClr>
              <a:buFont typeface="幼圆" panose="02010509060101010101" pitchFamily="49" charset="-122"/>
              <a:buChar char=" "/>
              <a:defRPr sz="1600">
                <a:solidFill>
                  <a:schemeClr val="tx1"/>
                </a:solidFill>
                <a:latin typeface="幼圆" panose="02010509060101010101" pitchFamily="49" charset="-122"/>
                <a:ea typeface="幼圆" panose="02010509060101010101" pitchFamily="49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zh-CN" altLang="zh-CN" sz="1800">
              <a:solidFill>
                <a:srgbClr val="FFFFFF"/>
              </a:solidFill>
              <a:latin typeface="FZMiaoWuS-GB"/>
              <a:ea typeface="FZMiaoWuS-GB"/>
              <a:cs typeface="FZMiaoWuS-GB"/>
              <a:sym typeface="FZMiaoWuS-GB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indefinite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 advAuto="0"/>
      <p:bldP spid="7" grpId="0" bldLvl="0" animBg="1" advAuto="0"/>
      <p:bldP spid="20" grpId="0" bldLvl="0" animBg="1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 b="38879"/>
          <a:stretch>
            <a:fillRect/>
          </a:stretch>
        </p:blipFill>
        <p:spPr>
          <a:xfrm>
            <a:off x="1161415" y="1223010"/>
            <a:ext cx="3331845" cy="4411980"/>
          </a:xfrm>
          <a:prstGeom prst="rect">
            <a:avLst/>
          </a:prstGeom>
        </p:spPr>
      </p:pic>
      <p:sp>
        <p:nvSpPr>
          <p:cNvPr id="4" name="文本框 31"/>
          <p:cNvSpPr txBox="1"/>
          <p:nvPr/>
        </p:nvSpPr>
        <p:spPr>
          <a:xfrm>
            <a:off x="540253" y="587118"/>
            <a:ext cx="820738" cy="492443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defPPr>
              <a:defRPr lang="zh-CN"/>
            </a:defPPr>
            <a:lvl1pPr marR="0" lvl="0" indent="0" algn="ctr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5400" b="1" baseline="0">
                <a:solidFill>
                  <a:srgbClr val="F8D35E"/>
                </a:solidFill>
              </a:defRPr>
            </a:lvl1pPr>
            <a:lvl2pPr indent="0">
              <a:buNone/>
              <a:defRPr sz="1200"/>
            </a:lvl2pPr>
            <a:lvl3pPr indent="0">
              <a:buNone/>
              <a:defRPr sz="1000"/>
            </a:lvl3pPr>
            <a:lvl4pPr indent="0">
              <a:buNone/>
              <a:defRPr sz="900"/>
            </a:lvl4pPr>
            <a:lvl5pPr indent="0">
              <a:buNone/>
              <a:defRPr sz="900"/>
            </a:lvl5pPr>
            <a:lvl6pPr indent="0">
              <a:buNone/>
              <a:defRPr sz="900"/>
            </a:lvl6pPr>
            <a:lvl7pPr indent="0">
              <a:buNone/>
              <a:defRPr sz="900"/>
            </a:lvl7pPr>
            <a:lvl8pPr indent="0">
              <a:buNone/>
              <a:defRPr sz="900"/>
            </a:lvl8pPr>
            <a:lvl9pPr indent="0">
              <a:buNone/>
              <a:defRPr sz="900"/>
            </a:lvl9pPr>
          </a:lstStyle>
          <a:p>
            <a:pPr algn="l"/>
            <a:r>
              <a:rPr lang="zh-CN" altLang="en-US" sz="3200" b="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登录</a:t>
            </a:r>
            <a:endParaRPr lang="zh-CN" altLang="en-US" sz="3200" b="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-3464" y="587118"/>
            <a:ext cx="393700" cy="520091"/>
          </a:xfrm>
          <a:prstGeom prst="rect">
            <a:avLst/>
          </a:prstGeom>
          <a:solidFill>
            <a:srgbClr val="29B9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Shape 1781"/>
          <p:cNvSpPr>
            <a:spLocks noChangeArrowheads="1"/>
          </p:cNvSpPr>
          <p:nvPr/>
        </p:nvSpPr>
        <p:spPr bwMode="auto">
          <a:xfrm>
            <a:off x="1502410" y="2480945"/>
            <a:ext cx="2886075" cy="858520"/>
          </a:xfrm>
          <a:prstGeom prst="roundRect">
            <a:avLst>
              <a:gd name="adj" fmla="val 7273"/>
            </a:avLst>
          </a:prstGeom>
          <a:noFill/>
          <a:ln w="47625">
            <a:solidFill>
              <a:srgbClr val="FF0000"/>
            </a:solidFill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45645" tIns="45645" rIns="45645" bIns="45645" anchor="ctr"/>
          <a:lstStyle>
            <a:lvl1pPr algn="just">
              <a:lnSpc>
                <a:spcPct val="110000"/>
              </a:lnSpc>
              <a:spcBef>
                <a:spcPts val="6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f"/>
              <a:defRPr sz="2400">
                <a:solidFill>
                  <a:schemeClr val="accent1"/>
                </a:solidFill>
                <a:latin typeface="幼圆" panose="02010509060101010101" pitchFamily="49" charset="-122"/>
                <a:ea typeface="幼圆" panose="02010509060101010101" pitchFamily="49" charset="-122"/>
              </a:defRPr>
            </a:lvl1pPr>
            <a:lvl2pPr marL="742950" indent="-285750">
              <a:lnSpc>
                <a:spcPct val="120000"/>
              </a:lnSpc>
              <a:spcAft>
                <a:spcPts val="600"/>
              </a:spcAft>
              <a:buClr>
                <a:srgbClr val="9BD4C1"/>
              </a:buClr>
              <a:buFont typeface="幼圆" panose="02010509060101010101" pitchFamily="49" charset="-122"/>
              <a:buChar char=" "/>
              <a:defRPr sz="1600">
                <a:solidFill>
                  <a:schemeClr val="tx1"/>
                </a:solidFill>
                <a:latin typeface="幼圆" panose="02010509060101010101" pitchFamily="49" charset="-122"/>
                <a:ea typeface="幼圆" panose="02010509060101010101" pitchFamily="49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zh-CN" altLang="zh-CN" sz="1800">
              <a:solidFill>
                <a:srgbClr val="FFFFFF"/>
              </a:solidFill>
              <a:latin typeface="FZMiaoWuS-GB"/>
              <a:ea typeface="FZMiaoWuS-GB"/>
              <a:cs typeface="FZMiaoWuS-GB"/>
              <a:sym typeface="FZMiaoWuS-GB"/>
            </a:endParaRPr>
          </a:p>
        </p:txBody>
      </p:sp>
      <p:sp>
        <p:nvSpPr>
          <p:cNvPr id="17" name="Shape 1781"/>
          <p:cNvSpPr>
            <a:spLocks noChangeArrowheads="1"/>
          </p:cNvSpPr>
          <p:nvPr/>
        </p:nvSpPr>
        <p:spPr bwMode="auto">
          <a:xfrm>
            <a:off x="3577590" y="1536700"/>
            <a:ext cx="915670" cy="473075"/>
          </a:xfrm>
          <a:prstGeom prst="roundRect">
            <a:avLst>
              <a:gd name="adj" fmla="val 7273"/>
            </a:avLst>
          </a:prstGeom>
          <a:noFill/>
          <a:ln w="47625">
            <a:solidFill>
              <a:srgbClr val="FF0000"/>
            </a:solidFill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45645" tIns="45645" rIns="45645" bIns="45645" anchor="ctr"/>
          <a:lstStyle>
            <a:lvl1pPr algn="just">
              <a:lnSpc>
                <a:spcPct val="110000"/>
              </a:lnSpc>
              <a:spcBef>
                <a:spcPts val="6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f"/>
              <a:defRPr sz="2400">
                <a:solidFill>
                  <a:schemeClr val="accent1"/>
                </a:solidFill>
                <a:latin typeface="幼圆" panose="02010509060101010101" pitchFamily="49" charset="-122"/>
                <a:ea typeface="幼圆" panose="02010509060101010101" pitchFamily="49" charset="-122"/>
              </a:defRPr>
            </a:lvl1pPr>
            <a:lvl2pPr marL="742950" indent="-285750">
              <a:lnSpc>
                <a:spcPct val="120000"/>
              </a:lnSpc>
              <a:spcAft>
                <a:spcPts val="600"/>
              </a:spcAft>
              <a:buClr>
                <a:srgbClr val="9BD4C1"/>
              </a:buClr>
              <a:buFont typeface="幼圆" panose="02010509060101010101" pitchFamily="49" charset="-122"/>
              <a:buChar char=" "/>
              <a:defRPr sz="1600">
                <a:solidFill>
                  <a:schemeClr val="tx1"/>
                </a:solidFill>
                <a:latin typeface="幼圆" panose="02010509060101010101" pitchFamily="49" charset="-122"/>
                <a:ea typeface="幼圆" panose="02010509060101010101" pitchFamily="49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zh-CN" altLang="zh-CN" sz="1800">
              <a:solidFill>
                <a:srgbClr val="FFFFFF"/>
              </a:solidFill>
              <a:latin typeface="FZMiaoWuS-GB"/>
              <a:ea typeface="FZMiaoWuS-GB"/>
              <a:cs typeface="FZMiaoWuS-GB"/>
              <a:sym typeface="FZMiaoWuS-GB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601470" y="2847340"/>
            <a:ext cx="229171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rgbClr val="FF0000"/>
                </a:solidFill>
              </a:rPr>
              <a:t>自己的手机号</a:t>
            </a:r>
            <a:endParaRPr lang="zh-CN" altLang="en-US" b="1">
              <a:solidFill>
                <a:srgbClr val="FF0000"/>
              </a:solidFill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3691255" y="1588770"/>
            <a:ext cx="6877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rgbClr val="FF0000"/>
                </a:solidFill>
              </a:rPr>
              <a:t>客服</a:t>
            </a:r>
            <a:endParaRPr lang="zh-CN" altLang="en-US" b="1">
              <a:solidFill>
                <a:srgbClr val="FF0000"/>
              </a:solidFill>
            </a:endParaRPr>
          </a:p>
        </p:txBody>
      </p:sp>
      <p:pic>
        <p:nvPicPr>
          <p:cNvPr id="72" name="图片 72" descr="2"/>
          <p:cNvPicPr>
            <a:picLocks noChangeAspect="1"/>
          </p:cNvPicPr>
          <p:nvPr/>
        </p:nvPicPr>
        <p:blipFill>
          <a:blip r:embed="rId2"/>
          <a:srcRect r="33847"/>
          <a:stretch>
            <a:fillRect/>
          </a:stretch>
        </p:blipFill>
        <p:spPr>
          <a:xfrm>
            <a:off x="5050790" y="881380"/>
            <a:ext cx="5652770" cy="5629275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6099810" y="3339465"/>
            <a:ext cx="1631950" cy="58356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6247765" y="3309620"/>
            <a:ext cx="15716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输入学校编号</a:t>
            </a:r>
            <a:endParaRPr lang="zh-CN" altLang="en-US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328920" y="1588770"/>
            <a:ext cx="20567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olidFill>
                  <a:srgbClr val="FF0000"/>
                </a:solidFill>
              </a:rPr>
              <a:t>3149</a:t>
            </a:r>
            <a:endParaRPr lang="en-US" altLang="zh-CN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bldLvl="0" animBg="1" advAuto="0"/>
      <p:bldP spid="17" grpId="0" bldLvl="0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rcRect b="41206"/>
          <a:stretch>
            <a:fillRect/>
          </a:stretch>
        </p:blipFill>
        <p:spPr>
          <a:xfrm>
            <a:off x="3444240" y="201295"/>
            <a:ext cx="5067935" cy="6455410"/>
          </a:xfrm>
          <a:prstGeom prst="rect">
            <a:avLst/>
          </a:prstGeom>
        </p:spPr>
      </p:pic>
      <p:sp>
        <p:nvSpPr>
          <p:cNvPr id="4" name="文本框 31"/>
          <p:cNvSpPr txBox="1"/>
          <p:nvPr/>
        </p:nvSpPr>
        <p:spPr>
          <a:xfrm>
            <a:off x="540253" y="587118"/>
            <a:ext cx="820738" cy="492443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defPPr>
              <a:defRPr lang="zh-CN"/>
            </a:defPPr>
            <a:lvl1pPr marR="0" lvl="0" indent="0" algn="ctr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5400" b="1" baseline="0">
                <a:solidFill>
                  <a:srgbClr val="F8D35E"/>
                </a:solidFill>
              </a:defRPr>
            </a:lvl1pPr>
            <a:lvl2pPr indent="0">
              <a:buNone/>
              <a:defRPr sz="1200"/>
            </a:lvl2pPr>
            <a:lvl3pPr indent="0">
              <a:buNone/>
              <a:defRPr sz="1000"/>
            </a:lvl3pPr>
            <a:lvl4pPr indent="0">
              <a:buNone/>
              <a:defRPr sz="900"/>
            </a:lvl4pPr>
            <a:lvl5pPr indent="0">
              <a:buNone/>
              <a:defRPr sz="900"/>
            </a:lvl5pPr>
            <a:lvl6pPr indent="0">
              <a:buNone/>
              <a:defRPr sz="900"/>
            </a:lvl6pPr>
            <a:lvl7pPr indent="0">
              <a:buNone/>
              <a:defRPr sz="900"/>
            </a:lvl7pPr>
            <a:lvl8pPr indent="0">
              <a:buNone/>
              <a:defRPr sz="900"/>
            </a:lvl8pPr>
            <a:lvl9pPr indent="0">
              <a:buNone/>
              <a:defRPr sz="900"/>
            </a:lvl9pPr>
          </a:lstStyle>
          <a:p>
            <a:pPr algn="l"/>
            <a:r>
              <a:rPr lang="zh-CN" altLang="en-US" sz="3200" b="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登录</a:t>
            </a:r>
            <a:endParaRPr lang="zh-CN" altLang="en-US" sz="3200" b="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-3464" y="587118"/>
            <a:ext cx="393700" cy="520091"/>
          </a:xfrm>
          <a:prstGeom prst="rect">
            <a:avLst/>
          </a:prstGeom>
          <a:solidFill>
            <a:srgbClr val="29B9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5070475" y="2707005"/>
            <a:ext cx="2973705" cy="52197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rgbClr val="FF0000"/>
                </a:solidFill>
              </a:rPr>
              <a:t>3149</a:t>
            </a:r>
            <a:endParaRPr lang="en-US" altLang="zh-CN" sz="2800" b="1">
              <a:solidFill>
                <a:srgbClr val="FF0000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566285" y="4450715"/>
            <a:ext cx="1179195" cy="52197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rgbClr val="FF0000"/>
                </a:solidFill>
              </a:rPr>
              <a:t>姓名</a:t>
            </a:r>
            <a:endParaRPr lang="zh-CN" altLang="en-US" sz="2800" b="1">
              <a:solidFill>
                <a:srgbClr val="FF0000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694555" y="3515360"/>
            <a:ext cx="922655" cy="52197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rgbClr val="FF0000"/>
                </a:solidFill>
              </a:rPr>
              <a:t>学号</a:t>
            </a:r>
            <a:endParaRPr lang="zh-CN" altLang="en-US" sz="2800" b="1">
              <a:solidFill>
                <a:srgbClr val="FF0000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655320" y="2815590"/>
            <a:ext cx="2084705" cy="52197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rgbClr val="FF0000"/>
                </a:solidFill>
              </a:rPr>
              <a:t>重要！！！！</a:t>
            </a:r>
            <a:endParaRPr lang="zh-CN" altLang="en-US" sz="2800" b="1">
              <a:solidFill>
                <a:srgbClr val="FF0000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015730" y="2521585"/>
            <a:ext cx="2747645" cy="18148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注意：</a:t>
            </a:r>
            <a:r>
              <a:rPr lang="en-US" altLang="zh-CN" sz="280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“</a:t>
            </a:r>
            <a:r>
              <a:rPr lang="zh-CN" altLang="en-US" sz="280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学校</a:t>
            </a:r>
            <a:r>
              <a:rPr lang="en-US" altLang="zh-CN" sz="280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/</a:t>
            </a:r>
            <a:r>
              <a:rPr lang="zh-CN" altLang="en-US" sz="280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机构码</a:t>
            </a:r>
            <a:r>
              <a:rPr lang="en-US" altLang="zh-CN" sz="280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”</a:t>
            </a:r>
            <a:r>
              <a:rPr lang="zh-CN" altLang="en-US" sz="280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一栏直接输入本校机构码</a:t>
            </a:r>
            <a:r>
              <a:rPr lang="en-US" altLang="zh-CN" sz="280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“</a:t>
            </a:r>
            <a:r>
              <a:rPr lang="en-US" altLang="zh-CN" sz="28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3149</a:t>
            </a:r>
            <a:r>
              <a:rPr lang="en-US" altLang="zh-CN" sz="280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”</a:t>
            </a:r>
            <a:endParaRPr lang="en-US" altLang="zh-CN" sz="2800">
              <a:solidFill>
                <a:schemeClr val="accent4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993005" y="457200"/>
            <a:ext cx="2744470" cy="6101080"/>
          </a:xfrm>
          <a:prstGeom prst="rect">
            <a:avLst/>
          </a:prstGeom>
        </p:spPr>
      </p:pic>
      <p:sp>
        <p:nvSpPr>
          <p:cNvPr id="4" name="文本框 31"/>
          <p:cNvSpPr txBox="1"/>
          <p:nvPr/>
        </p:nvSpPr>
        <p:spPr>
          <a:xfrm>
            <a:off x="540253" y="587277"/>
            <a:ext cx="1219200" cy="492125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defPPr>
              <a:defRPr lang="zh-CN"/>
            </a:defPPr>
            <a:lvl1pPr marR="0" lvl="0" indent="0" algn="ctr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5400" b="1" baseline="0">
                <a:solidFill>
                  <a:srgbClr val="F8D35E"/>
                </a:solidFill>
              </a:defRPr>
            </a:lvl1pPr>
            <a:lvl2pPr indent="0">
              <a:buNone/>
              <a:defRPr sz="1200"/>
            </a:lvl2pPr>
            <a:lvl3pPr indent="0">
              <a:buNone/>
              <a:defRPr sz="1000"/>
            </a:lvl3pPr>
            <a:lvl4pPr indent="0">
              <a:buNone/>
              <a:defRPr sz="900"/>
            </a:lvl4pPr>
            <a:lvl5pPr indent="0">
              <a:buNone/>
              <a:defRPr sz="900"/>
            </a:lvl5pPr>
            <a:lvl6pPr indent="0">
              <a:buNone/>
              <a:defRPr sz="900"/>
            </a:lvl6pPr>
            <a:lvl7pPr indent="0">
              <a:buNone/>
              <a:defRPr sz="900"/>
            </a:lvl7pPr>
            <a:lvl8pPr indent="0">
              <a:buNone/>
              <a:defRPr sz="900"/>
            </a:lvl8pPr>
            <a:lvl9pPr indent="0">
              <a:buNone/>
              <a:defRPr sz="900"/>
            </a:lvl9pPr>
          </a:lstStyle>
          <a:p>
            <a:pPr algn="l"/>
            <a:r>
              <a:rPr lang="zh-CN" altLang="en-US" sz="3200" b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找课程</a:t>
            </a:r>
            <a:endParaRPr lang="zh-CN" altLang="en-US" sz="3200" b="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-3464" y="587118"/>
            <a:ext cx="393700" cy="520091"/>
          </a:xfrm>
          <a:prstGeom prst="rect">
            <a:avLst/>
          </a:prstGeom>
          <a:solidFill>
            <a:srgbClr val="29B9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Shape 1781"/>
          <p:cNvSpPr>
            <a:spLocks noChangeArrowheads="1"/>
          </p:cNvSpPr>
          <p:nvPr/>
        </p:nvSpPr>
        <p:spPr bwMode="auto">
          <a:xfrm>
            <a:off x="5095240" y="2299335"/>
            <a:ext cx="1472565" cy="473710"/>
          </a:xfrm>
          <a:prstGeom prst="roundRect">
            <a:avLst>
              <a:gd name="adj" fmla="val 7273"/>
            </a:avLst>
          </a:prstGeom>
          <a:noFill/>
          <a:ln w="47625">
            <a:solidFill>
              <a:srgbClr val="FF0000"/>
            </a:solidFill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45645" tIns="45645" rIns="45645" bIns="45645" anchor="ctr"/>
          <a:lstStyle>
            <a:lvl1pPr algn="just">
              <a:lnSpc>
                <a:spcPct val="110000"/>
              </a:lnSpc>
              <a:spcBef>
                <a:spcPts val="6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f"/>
              <a:defRPr sz="2400">
                <a:solidFill>
                  <a:schemeClr val="accent1"/>
                </a:solidFill>
                <a:latin typeface="幼圆" panose="02010509060101010101" pitchFamily="49" charset="-122"/>
                <a:ea typeface="幼圆" panose="02010509060101010101" pitchFamily="49" charset="-122"/>
              </a:defRPr>
            </a:lvl1pPr>
            <a:lvl2pPr marL="742950" indent="-285750">
              <a:lnSpc>
                <a:spcPct val="120000"/>
              </a:lnSpc>
              <a:spcAft>
                <a:spcPts val="600"/>
              </a:spcAft>
              <a:buClr>
                <a:srgbClr val="9BD4C1"/>
              </a:buClr>
              <a:buFont typeface="幼圆" panose="02010509060101010101" pitchFamily="49" charset="-122"/>
              <a:buChar char=" "/>
              <a:defRPr sz="1600">
                <a:solidFill>
                  <a:schemeClr val="tx1"/>
                </a:solidFill>
                <a:latin typeface="幼圆" panose="02010509060101010101" pitchFamily="49" charset="-122"/>
                <a:ea typeface="幼圆" panose="02010509060101010101" pitchFamily="49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zh-CN" altLang="zh-CN" sz="1800">
              <a:solidFill>
                <a:srgbClr val="FFFFFF"/>
              </a:solidFill>
              <a:latin typeface="FZMiaoWuS-GB"/>
              <a:ea typeface="FZMiaoWuS-GB"/>
              <a:cs typeface="FZMiaoWuS-GB"/>
              <a:sym typeface="FZMiaoWuS-GB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5564505" y="1273810"/>
            <a:ext cx="534035" cy="356235"/>
          </a:xfrm>
          <a:prstGeom prst="rect">
            <a:avLst/>
          </a:prstGeom>
          <a:solidFill>
            <a:srgbClr val="FEFE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Shape 1781"/>
          <p:cNvSpPr>
            <a:spLocks noChangeArrowheads="1"/>
          </p:cNvSpPr>
          <p:nvPr/>
        </p:nvSpPr>
        <p:spPr bwMode="auto">
          <a:xfrm>
            <a:off x="7105015" y="6084570"/>
            <a:ext cx="632460" cy="473710"/>
          </a:xfrm>
          <a:prstGeom prst="roundRect">
            <a:avLst>
              <a:gd name="adj" fmla="val 7273"/>
            </a:avLst>
          </a:prstGeom>
          <a:noFill/>
          <a:ln w="47625">
            <a:solidFill>
              <a:srgbClr val="FF0000"/>
            </a:solidFill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45645" tIns="45645" rIns="45645" bIns="45645" anchor="ctr"/>
          <a:lstStyle>
            <a:lvl1pPr algn="just">
              <a:lnSpc>
                <a:spcPct val="110000"/>
              </a:lnSpc>
              <a:spcBef>
                <a:spcPts val="6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f"/>
              <a:defRPr sz="2400">
                <a:solidFill>
                  <a:schemeClr val="accent1"/>
                </a:solidFill>
                <a:latin typeface="幼圆" panose="02010509060101010101" pitchFamily="49" charset="-122"/>
                <a:ea typeface="幼圆" panose="02010509060101010101" pitchFamily="49" charset="-122"/>
              </a:defRPr>
            </a:lvl1pPr>
            <a:lvl2pPr marL="742950" indent="-285750">
              <a:lnSpc>
                <a:spcPct val="120000"/>
              </a:lnSpc>
              <a:spcAft>
                <a:spcPts val="600"/>
              </a:spcAft>
              <a:buClr>
                <a:srgbClr val="9BD4C1"/>
              </a:buClr>
              <a:buFont typeface="幼圆" panose="02010509060101010101" pitchFamily="49" charset="-122"/>
              <a:buChar char=" "/>
              <a:defRPr sz="1600">
                <a:solidFill>
                  <a:schemeClr val="tx1"/>
                </a:solidFill>
                <a:latin typeface="幼圆" panose="02010509060101010101" pitchFamily="49" charset="-122"/>
                <a:ea typeface="幼圆" panose="02010509060101010101" pitchFamily="49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zh-CN" altLang="zh-CN" sz="1800">
              <a:solidFill>
                <a:srgbClr val="FFFFFF"/>
              </a:solidFill>
              <a:latin typeface="FZMiaoWuS-GB"/>
              <a:ea typeface="FZMiaoWuS-GB"/>
              <a:cs typeface="FZMiaoWuS-GB"/>
              <a:sym typeface="FZMiaoWuS-GB"/>
            </a:endParaRPr>
          </a:p>
        </p:txBody>
      </p:sp>
      <p:cxnSp>
        <p:nvCxnSpPr>
          <p:cNvPr id="11" name="直接箭头连接符 10"/>
          <p:cNvCxnSpPr/>
          <p:nvPr/>
        </p:nvCxnSpPr>
        <p:spPr>
          <a:xfrm flipH="1" flipV="1">
            <a:off x="6177280" y="2983230"/>
            <a:ext cx="939800" cy="2956560"/>
          </a:xfrm>
          <a:prstGeom prst="straightConnector1">
            <a:avLst/>
          </a:prstGeom>
          <a:ln w="53975" cmpd="sng">
            <a:solidFill>
              <a:srgbClr val="FF0000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1"/>
          <p:cNvSpPr txBox="1"/>
          <p:nvPr/>
        </p:nvSpPr>
        <p:spPr>
          <a:xfrm>
            <a:off x="520568" y="210087"/>
            <a:ext cx="1625600" cy="492125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defPPr>
              <a:defRPr lang="zh-CN"/>
            </a:defPPr>
            <a:lvl1pPr marR="0" lvl="0" indent="0" algn="ctr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5400" b="1" baseline="0">
                <a:solidFill>
                  <a:srgbClr val="F8D35E"/>
                </a:solidFill>
              </a:defRPr>
            </a:lvl1pPr>
            <a:lvl2pPr indent="0">
              <a:buNone/>
              <a:defRPr sz="1200"/>
            </a:lvl2pPr>
            <a:lvl3pPr indent="0">
              <a:buNone/>
              <a:defRPr sz="1000"/>
            </a:lvl3pPr>
            <a:lvl4pPr indent="0">
              <a:buNone/>
              <a:defRPr sz="900"/>
            </a:lvl4pPr>
            <a:lvl5pPr indent="0">
              <a:buNone/>
              <a:defRPr sz="900"/>
            </a:lvl5pPr>
            <a:lvl6pPr indent="0">
              <a:buNone/>
              <a:defRPr sz="900"/>
            </a:lvl6pPr>
            <a:lvl7pPr indent="0">
              <a:buNone/>
              <a:defRPr sz="900"/>
            </a:lvl7pPr>
            <a:lvl8pPr indent="0">
              <a:buNone/>
              <a:defRPr sz="900"/>
            </a:lvl8pPr>
            <a:lvl9pPr indent="0">
              <a:buNone/>
              <a:defRPr sz="900"/>
            </a:lvl9pPr>
          </a:lstStyle>
          <a:p>
            <a:pPr algn="l"/>
            <a:r>
              <a:rPr lang="zh-CN" altLang="en-US" sz="3200" b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选择课程</a:t>
            </a:r>
            <a:endParaRPr lang="zh-CN" altLang="en-US" sz="3200" b="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64481" y="181988"/>
            <a:ext cx="393700" cy="520091"/>
          </a:xfrm>
          <a:prstGeom prst="rect">
            <a:avLst/>
          </a:prstGeom>
          <a:solidFill>
            <a:srgbClr val="29B9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15670" y="892175"/>
            <a:ext cx="2827020" cy="565531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4765" y="892175"/>
            <a:ext cx="2830830" cy="566229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2866390" y="1767205"/>
            <a:ext cx="840740" cy="368300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txBody>
          <a:bodyPr wrap="square" rtlCol="0">
            <a:spAutoFit/>
          </a:bodyPr>
          <a:p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7365365" y="5317490"/>
            <a:ext cx="534035" cy="27686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8582025" y="892175"/>
            <a:ext cx="316357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在课程中点击右上角</a:t>
            </a:r>
            <a:r>
              <a:rPr lang="en-US" altLang="zh-CN" sz="200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“+”</a:t>
            </a:r>
            <a:r>
              <a:rPr lang="zh-CN" altLang="en-US" sz="200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号，点击自选课程，</a:t>
            </a:r>
            <a:endParaRPr lang="zh-CN" altLang="en-US" sz="2000">
              <a:solidFill>
                <a:schemeClr val="accent4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200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进入右侧页面后需要再点击</a:t>
            </a:r>
            <a:r>
              <a:rPr lang="en-US" altLang="zh-CN" sz="200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“</a:t>
            </a:r>
            <a:r>
              <a:rPr lang="zh-CN" altLang="en-US" sz="200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自选课程</a:t>
            </a:r>
            <a:r>
              <a:rPr lang="en-US" altLang="zh-CN" sz="200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”</a:t>
            </a:r>
            <a:r>
              <a:rPr lang="zh-CN" altLang="en-US" sz="200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，然后查找自己想选的课程，点击报名</a:t>
            </a:r>
            <a:endParaRPr lang="zh-CN" altLang="en-US" sz="2000">
              <a:solidFill>
                <a:schemeClr val="accent4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5104765" y="1933575"/>
            <a:ext cx="629285" cy="368300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txBody>
          <a:bodyPr wrap="square" rtlCol="0">
            <a:spAutoFit/>
          </a:bodyPr>
          <a:p>
            <a:endParaRPr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3395345" y="1035685"/>
            <a:ext cx="347345" cy="368300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txBody>
          <a:bodyPr wrap="square" rtlCol="0">
            <a:spAutoFit/>
          </a:bodyPr>
          <a:p>
            <a:endParaRPr lang="zh-CN" altLang="en-US"/>
          </a:p>
        </p:txBody>
      </p:sp>
      <p:sp>
        <p:nvSpPr>
          <p:cNvPr id="15" name="文本框 14"/>
          <p:cNvSpPr txBox="1"/>
          <p:nvPr/>
        </p:nvSpPr>
        <p:spPr>
          <a:xfrm>
            <a:off x="8690610" y="2976245"/>
            <a:ext cx="2570480" cy="3692525"/>
          </a:xfrm>
          <a:prstGeom prst="rect">
            <a:avLst/>
          </a:prstGeom>
          <a:noFill/>
          <a:ln w="34925">
            <a:solidFill>
              <a:schemeClr val="accent1"/>
            </a:solidFill>
          </a:ln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注：选课时需注意学分后的教师名称，平台一般以学期和课程类型作为教师名称。如</a:t>
            </a:r>
            <a:r>
              <a:rPr lang="en-US" altLang="zh-CN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2020</a:t>
            </a:r>
            <a:r>
              <a:rPr lang="zh-CN" altLang="en-US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年</a:t>
            </a:r>
            <a:r>
              <a:rPr lang="en-US" altLang="zh-CN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</a:t>
            </a:r>
            <a:r>
              <a:rPr lang="zh-CN" altLang="en-US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月开学的学期的必修课为</a:t>
            </a:r>
            <a:r>
              <a:rPr lang="en-US" altLang="zh-CN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“2020</a:t>
            </a:r>
            <a:r>
              <a:rPr lang="zh-CN" altLang="en-US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春必修</a:t>
            </a:r>
            <a:r>
              <a:rPr lang="en-US" altLang="zh-CN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”</a:t>
            </a:r>
            <a:r>
              <a:rPr lang="zh-CN" altLang="en-US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</a:t>
            </a:r>
            <a:r>
              <a:rPr lang="en-US" altLang="zh-CN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2020</a:t>
            </a:r>
            <a:r>
              <a:rPr lang="zh-CN" altLang="en-US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年</a:t>
            </a:r>
            <a:r>
              <a:rPr lang="en-US" altLang="zh-CN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9</a:t>
            </a:r>
            <a:r>
              <a:rPr lang="zh-CN" altLang="en-US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月开学的学期限选课为</a:t>
            </a:r>
            <a:r>
              <a:rPr lang="en-US" altLang="zh-CN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“2020</a:t>
            </a:r>
            <a:r>
              <a:rPr lang="zh-CN" altLang="en-US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秋限选</a:t>
            </a:r>
            <a:r>
              <a:rPr lang="en-US" altLang="zh-CN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”</a:t>
            </a:r>
            <a:r>
              <a:rPr lang="zh-CN" altLang="en-US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，以此类推。如果不是这种类型的名称，即可能选错平台。（特殊情况如重修等会有不同）</a:t>
            </a:r>
            <a:endParaRPr lang="zh-CN" altLang="en-US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cxnSp>
        <p:nvCxnSpPr>
          <p:cNvPr id="16" name="直接箭头连接符 15"/>
          <p:cNvCxnSpPr/>
          <p:nvPr/>
        </p:nvCxnSpPr>
        <p:spPr>
          <a:xfrm flipH="1">
            <a:off x="7078980" y="4555490"/>
            <a:ext cx="1503045" cy="29845"/>
          </a:xfrm>
          <a:prstGeom prst="straightConnector1">
            <a:avLst/>
          </a:prstGeom>
          <a:ln w="349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矩形 16"/>
          <p:cNvSpPr/>
          <p:nvPr/>
        </p:nvSpPr>
        <p:spPr>
          <a:xfrm>
            <a:off x="6644005" y="4506595"/>
            <a:ext cx="434975" cy="187325"/>
          </a:xfrm>
          <a:prstGeom prst="rect">
            <a:avLst/>
          </a:prstGeom>
          <a:noFill/>
          <a:ln w="317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UNIT_PLACING_PICTURE_USER_VIEWPORT" val="{&quot;height&quot;:32400,&quot;width&quot;:16200}"/>
</p:tagLst>
</file>

<file path=ppt/tags/tag2.xml><?xml version="1.0" encoding="utf-8"?>
<p:tagLst xmlns:p="http://schemas.openxmlformats.org/presentationml/2006/main">
  <p:tag name="KSO_WM_DOC_GUID" val="{ad1347e8-75cd-4898-b97c-7f2916ca852d}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1081</Words>
  <Application>WPS 演示</Application>
  <PresentationFormat>宽屏</PresentationFormat>
  <Paragraphs>166</Paragraphs>
  <Slides>25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25</vt:i4>
      </vt:variant>
    </vt:vector>
  </HeadingPairs>
  <TitlesOfParts>
    <vt:vector size="40" baseType="lpstr">
      <vt:lpstr>Arial</vt:lpstr>
      <vt:lpstr>宋体</vt:lpstr>
      <vt:lpstr>Wingdings</vt:lpstr>
      <vt:lpstr>微软雅黑</vt:lpstr>
      <vt:lpstr>Wingdings 2</vt:lpstr>
      <vt:lpstr>幼圆</vt:lpstr>
      <vt:lpstr>Calibri</vt:lpstr>
      <vt:lpstr>FZMiaoWuS-GB</vt:lpstr>
      <vt:lpstr>Arial Unicode MS</vt:lpstr>
      <vt:lpstr>Calibri Light</vt:lpstr>
      <vt:lpstr>魂心</vt:lpstr>
      <vt:lpstr>Helvetica</vt:lpstr>
      <vt:lpstr>等线</vt:lpstr>
      <vt:lpstr>Times New Roman</vt:lpstr>
      <vt:lpstr>Office 主题</vt:lpstr>
      <vt:lpstr>请扫描下方二维码，下载学习通App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尔雅学习重要警示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bilin</dc:creator>
  <cp:lastModifiedBy>renxu</cp:lastModifiedBy>
  <cp:revision>646</cp:revision>
  <dcterms:created xsi:type="dcterms:W3CDTF">2015-03-19T06:14:00Z</dcterms:created>
  <dcterms:modified xsi:type="dcterms:W3CDTF">2021-03-03T01:47:14Z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2052-11.1.0.10132</vt:lpwstr>
  </property>
</Properties>
</file>