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595" r:id="rId3"/>
    <p:sldId id="599" r:id="rId5"/>
    <p:sldId id="600" r:id="rId6"/>
    <p:sldId id="601" r:id="rId7"/>
    <p:sldId id="337" r:id="rId8"/>
    <p:sldId id="338" r:id="rId9"/>
    <p:sldId id="583" r:id="rId10"/>
    <p:sldId id="585" r:id="rId11"/>
    <p:sldId id="586" r:id="rId12"/>
    <p:sldId id="587" r:id="rId13"/>
    <p:sldId id="339" r:id="rId14"/>
    <p:sldId id="614" r:id="rId15"/>
    <p:sldId id="625" r:id="rId16"/>
    <p:sldId id="629" r:id="rId17"/>
    <p:sldId id="628" r:id="rId18"/>
    <p:sldId id="645" r:id="rId19"/>
    <p:sldId id="627" r:id="rId20"/>
    <p:sldId id="631" r:id="rId21"/>
    <p:sldId id="632" r:id="rId22"/>
    <p:sldId id="634" r:id="rId23"/>
    <p:sldId id="633" r:id="rId24"/>
    <p:sldId id="635" r:id="rId25"/>
    <p:sldId id="636" r:id="rId26"/>
    <p:sldId id="637" r:id="rId27"/>
    <p:sldId id="638" r:id="rId28"/>
    <p:sldId id="643" r:id="rId29"/>
    <p:sldId id="681" r:id="rId30"/>
    <p:sldId id="682" r:id="rId31"/>
    <p:sldId id="692" r:id="rId32"/>
    <p:sldId id="693" r:id="rId33"/>
    <p:sldId id="694" r:id="rId34"/>
    <p:sldId id="683" r:id="rId35"/>
    <p:sldId id="679" r:id="rId36"/>
    <p:sldId id="680" r:id="rId37"/>
    <p:sldId id="678" r:id="rId38"/>
    <p:sldId id="677" r:id="rId39"/>
    <p:sldId id="691" r:id="rId40"/>
  </p:sldIdLst>
  <p:sldSz cx="12192000" cy="6858000"/>
  <p:notesSz cx="6858000" cy="9144000"/>
  <p:custDataLst>
    <p:tags r:id="rId4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20" userDrawn="1">
          <p15:clr>
            <a:srgbClr val="A4A3A4"/>
          </p15:clr>
        </p15:guide>
        <p15:guide id="2" pos="36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showGuides="1">
      <p:cViewPr varScale="1">
        <p:scale>
          <a:sx n="67" d="100"/>
          <a:sy n="67" d="100"/>
        </p:scale>
        <p:origin x="1062" y="72"/>
      </p:cViewPr>
      <p:guideLst>
        <p:guide orient="horz" pos="182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1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3.png"/><Relationship Id="rId1" Type="http://schemas.openxmlformats.org/officeDocument/2006/relationships/image" Target="../media/image5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 Id="rId3" Type="http://schemas.openxmlformats.org/officeDocument/2006/relationships/tags" Target="../tags/tag4.xml"/><Relationship Id="rId2" Type="http://schemas.openxmlformats.org/officeDocument/2006/relationships/image" Target="../media/image60.png"/><Relationship Id="rId1" Type="http://schemas.openxmlformats.org/officeDocument/2006/relationships/image" Target="../media/image59.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tags" Target="../tags/tag7.xml"/><Relationship Id="rId4" Type="http://schemas.openxmlformats.org/officeDocument/2006/relationships/image" Target="../media/image64.png"/><Relationship Id="rId3" Type="http://schemas.openxmlformats.org/officeDocument/2006/relationships/tags" Target="../tags/tag6.xml"/><Relationship Id="rId2" Type="http://schemas.openxmlformats.org/officeDocument/2006/relationships/image" Target="../media/image63.png"/><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0.xml"/><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76.png"/><Relationship Id="rId1" Type="http://schemas.openxmlformats.org/officeDocument/2006/relationships/image" Target="../media/image75.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78.png"/><Relationship Id="rId1"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529580"/>
            <a:ext cx="10741660" cy="11976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0" name="TextBox 43      (向天歌演示原创作品：www.TopPPT.cn)"/>
          <p:cNvSpPr txBox="1">
            <a:spLocks noChangeArrowheads="1"/>
          </p:cNvSpPr>
          <p:nvPr/>
        </p:nvSpPr>
        <p:spPr bwMode="auto">
          <a:xfrm>
            <a:off x="722630" y="5529580"/>
            <a:ext cx="1065974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绑定成功后，您返回页面，再点击头像进入【绑定单位】查看，显示您的学校、学号，即和您的手机号绑定成功，然后您可以点击【我】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如果没有课程，请点击输入您的学号再次核实信息，若仍显示暂无课程代表课程还没有导入到您学号下，请耐心等待，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4944110" y="755650"/>
            <a:ext cx="2733040" cy="4718685"/>
          </a:xfrm>
          <a:prstGeom prst="rect">
            <a:avLst/>
          </a:prstGeom>
        </p:spPr>
      </p:pic>
      <p:pic>
        <p:nvPicPr>
          <p:cNvPr id="4" name="图片 3"/>
          <p:cNvPicPr>
            <a:picLocks noChangeAspect="1"/>
          </p:cNvPicPr>
          <p:nvPr/>
        </p:nvPicPr>
        <p:blipFill>
          <a:blip r:embed="rId2"/>
          <a:stretch>
            <a:fillRect/>
          </a:stretch>
        </p:blipFill>
        <p:spPr>
          <a:xfrm>
            <a:off x="8649970" y="755015"/>
            <a:ext cx="2611755" cy="4719320"/>
          </a:xfrm>
          <a:prstGeom prst="rect">
            <a:avLst/>
          </a:prstGeom>
        </p:spPr>
      </p:pic>
      <p:pic>
        <p:nvPicPr>
          <p:cNvPr id="12" name="图片 11"/>
          <p:cNvPicPr>
            <a:picLocks noChangeAspect="1"/>
          </p:cNvPicPr>
          <p:nvPr/>
        </p:nvPicPr>
        <p:blipFill>
          <a:blip r:embed="rId3"/>
          <a:stretch>
            <a:fillRect/>
          </a:stretch>
        </p:blipFill>
        <p:spPr>
          <a:xfrm>
            <a:off x="911860" y="688975"/>
            <a:ext cx="2971800" cy="4785360"/>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279130" y="1485265"/>
            <a:ext cx="2813685" cy="46037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1976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选课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398510" y="1598295"/>
            <a:ext cx="257492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固定选课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您学校通知在学校教务网系统选课，学校通知开课后，按照通知登录，点击【我】 ➤【课程】，即可看到您在学校教务网系统上报名的课程。</a:t>
            </a:r>
            <a:endParaRPr lang="zh-CN" altLang="en-US" sz="1800" dirty="0" smtClean="0">
              <a:solidFill>
                <a:schemeClr val="bg1"/>
              </a:solidFill>
              <a:latin typeface="微软雅黑" panose="020B0503020204020204" pitchFamily="34" charset="-122"/>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自主选课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您学校通知在超星平台选课，点击【我】</a:t>
            </a:r>
            <a:r>
              <a:rPr lang="zh-CN" altLang="en-US" sz="1800" dirty="0" smtClean="0">
                <a:solidFill>
                  <a:schemeClr val="bg1"/>
                </a:solidFill>
                <a:latin typeface="微软雅黑" panose="020B0503020204020204" pitchFamily="34" charset="-122"/>
                <a:sym typeface="+mn-ea"/>
              </a:rPr>
              <a:t>➤【课程】，右上角的【+】➤【自选课程】进行选课报名。若没有【自选课程】这项，代表还没有到选课时间，请耐心等待。</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pic>
        <p:nvPicPr>
          <p:cNvPr id="8" name="图片 7"/>
          <p:cNvPicPr>
            <a:picLocks noChangeAspect="1"/>
          </p:cNvPicPr>
          <p:nvPr/>
        </p:nvPicPr>
        <p:blipFill>
          <a:blip r:embed="rId1"/>
          <a:stretch>
            <a:fillRect/>
          </a:stretch>
        </p:blipFill>
        <p:spPr>
          <a:xfrm>
            <a:off x="4535805" y="1190625"/>
            <a:ext cx="3159760" cy="5402580"/>
          </a:xfrm>
          <a:prstGeom prst="rect">
            <a:avLst/>
          </a:prstGeom>
        </p:spPr>
      </p:pic>
      <p:sp>
        <p:nvSpPr>
          <p:cNvPr id="7" name="矩形 6"/>
          <p:cNvSpPr/>
          <p:nvPr/>
        </p:nvSpPr>
        <p:spPr>
          <a:xfrm>
            <a:off x="2260173" y="1844318"/>
            <a:ext cx="546953" cy="55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698615" y="2035810"/>
            <a:ext cx="902970" cy="362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B17BE2A49CE24090E358D8443B52B145"/>
          <p:cNvPicPr>
            <a:picLocks noChangeAspect="1"/>
          </p:cNvPicPr>
          <p:nvPr/>
        </p:nvPicPr>
        <p:blipFill>
          <a:blip r:embed="rId2"/>
          <a:stretch>
            <a:fillRect/>
          </a:stretch>
        </p:blipFill>
        <p:spPr>
          <a:xfrm>
            <a:off x="982980" y="1190625"/>
            <a:ext cx="3094355" cy="5401945"/>
          </a:xfrm>
          <a:prstGeom prst="rect">
            <a:avLst/>
          </a:prstGeom>
        </p:spPr>
      </p:pic>
      <p:sp>
        <p:nvSpPr>
          <p:cNvPr id="12" name="文本框 11"/>
          <p:cNvSpPr txBox="1"/>
          <p:nvPr/>
        </p:nvSpPr>
        <p:spPr>
          <a:xfrm>
            <a:off x="982980" y="755650"/>
            <a:ext cx="2837180" cy="368300"/>
          </a:xfrm>
          <a:prstGeom prst="rect">
            <a:avLst/>
          </a:prstGeom>
          <a:noFill/>
        </p:spPr>
        <p:txBody>
          <a:bodyPr wrap="square" rtlCol="0">
            <a:spAutoFit/>
          </a:bodyPr>
          <a:p>
            <a:r>
              <a:rPr lang="zh-CN" altLang="en-US"/>
              <a:t>固定选课直接显示课程：</a:t>
            </a:r>
            <a:endParaRPr lang="zh-CN" altLang="en-US"/>
          </a:p>
        </p:txBody>
      </p:sp>
      <p:sp>
        <p:nvSpPr>
          <p:cNvPr id="2" name="文本框 1"/>
          <p:cNvSpPr txBox="1"/>
          <p:nvPr/>
        </p:nvSpPr>
        <p:spPr>
          <a:xfrm>
            <a:off x="4535805" y="755650"/>
            <a:ext cx="2837180" cy="368300"/>
          </a:xfrm>
          <a:prstGeom prst="rect">
            <a:avLst/>
          </a:prstGeom>
          <a:noFill/>
        </p:spPr>
        <p:txBody>
          <a:bodyPr wrap="square" rtlCol="0">
            <a:spAutoFit/>
          </a:bodyPr>
          <a:p>
            <a:r>
              <a:rPr lang="zh-CN" altLang="en-US"/>
              <a:t>自主选课：</a:t>
            </a:r>
            <a:endParaRPr lang="zh-CN" altLang="en-US"/>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2475" y="831850"/>
            <a:ext cx="2807335" cy="4794885"/>
          </a:xfrm>
          <a:prstGeom prst="rect">
            <a:avLst/>
          </a:prstGeom>
        </p:spPr>
      </p:pic>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自主选课</a:t>
            </a:r>
            <a:endParaRPr lang="zh-CN" altLang="en-US" sz="2800" b="1" dirty="0">
              <a:latin typeface="微软雅黑" panose="020B0503020204020204" pitchFamily="34" charset="-122"/>
            </a:endParaRPr>
          </a:p>
        </p:txBody>
      </p:sp>
      <p:pic>
        <p:nvPicPr>
          <p:cNvPr id="3" name="图片 2" descr="DE16415BE014419A81087AB56E066248"/>
          <p:cNvPicPr>
            <a:picLocks noChangeAspect="1"/>
          </p:cNvPicPr>
          <p:nvPr/>
        </p:nvPicPr>
        <p:blipFill>
          <a:blip r:embed="rId2"/>
          <a:stretch>
            <a:fillRect/>
          </a:stretch>
        </p:blipFill>
        <p:spPr>
          <a:xfrm>
            <a:off x="4671060" y="831850"/>
            <a:ext cx="2787650" cy="4795520"/>
          </a:xfrm>
          <a:prstGeom prst="rect">
            <a:avLst/>
          </a:prstGeom>
        </p:spPr>
      </p:pic>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自选课程】以后跳转到选课页面，点击左侧【自选课程】，然后点击您想报名的课程名称右侧的【报名】，出现提示【确认报名】，点击【确定】，出现【报名成功】，即为已报名，返回以后，这门课程会出现在您的【课程】列表里。</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sp>
        <p:nvSpPr>
          <p:cNvPr id="7" name="矩形 6"/>
          <p:cNvSpPr/>
          <p:nvPr/>
        </p:nvSpPr>
        <p:spPr>
          <a:xfrm>
            <a:off x="752475" y="1648460"/>
            <a:ext cx="700405" cy="4908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227445" y="3314065"/>
            <a:ext cx="66675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3006725" y="4646930"/>
            <a:ext cx="553085" cy="41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5" name="图片 4" descr="48DB24F8C438B12BA00DC7B77C0E5340"/>
          <p:cNvPicPr>
            <a:picLocks noChangeAspect="1"/>
          </p:cNvPicPr>
          <p:nvPr/>
        </p:nvPicPr>
        <p:blipFill>
          <a:blip r:embed="rId3"/>
          <a:stretch>
            <a:fillRect/>
          </a:stretch>
        </p:blipFill>
        <p:spPr>
          <a:xfrm>
            <a:off x="8583295" y="831850"/>
            <a:ext cx="2788920" cy="4794885"/>
          </a:xfrm>
          <a:prstGeom prst="rect">
            <a:avLst/>
          </a:prstGeom>
        </p:spPr>
      </p:pic>
      <p:sp>
        <p:nvSpPr>
          <p:cNvPr id="6" name="矩形 5"/>
          <p:cNvSpPr/>
          <p:nvPr/>
        </p:nvSpPr>
        <p:spPr>
          <a:xfrm>
            <a:off x="9067165" y="2564765"/>
            <a:ext cx="170942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10776585" y="4013200"/>
            <a:ext cx="59563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1"/>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endParaRPr lang="zh-CN" altLang="en-US" sz="2800" b="1" dirty="0">
              <a:latin typeface="微软雅黑" panose="020B0503020204020204" pitchFamily="34" charset="-122"/>
            </a:endParaRPr>
          </a:p>
        </p:txBody>
      </p:sp>
      <p:pic>
        <p:nvPicPr>
          <p:cNvPr id="18" name="图片 17" descr="2ECA5B34CE2F2ED9B2DF3D18919E85F2"/>
          <p:cNvPicPr>
            <a:picLocks noChangeAspect="1"/>
          </p:cNvPicPr>
          <p:nvPr/>
        </p:nvPicPr>
        <p:blipFill>
          <a:blip r:embed="rId2"/>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pic>
        <p:nvPicPr>
          <p:cNvPr id="2" name="图片 1" descr="AB0B0B85F17205A96B65658A67057321"/>
          <p:cNvPicPr>
            <a:picLocks noChangeAspect="1"/>
          </p:cNvPicPr>
          <p:nvPr/>
        </p:nvPicPr>
        <p:blipFill>
          <a:blip r:embed="rId1"/>
          <a:stretch>
            <a:fillRect/>
          </a:stretch>
        </p:blipFill>
        <p:spPr>
          <a:xfrm>
            <a:off x="4872355" y="836295"/>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a:solidFill>
                  <a:schemeClr val="bg1"/>
                </a:solidFill>
                <a:latin typeface="微软雅黑" panose="020B0503020204020204" pitchFamily="34" charset="-122"/>
                <a:sym typeface="+mn-ea"/>
              </a:rPr>
              <a:t>如果需要查看课程开课时间，请电脑登录网页版查看。如果课程结束，就是复习模式，是不能再继续学习的。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7" name="矩形 6"/>
          <p:cNvSpPr/>
          <p:nvPr/>
        </p:nvSpPr>
        <p:spPr>
          <a:xfrm>
            <a:off x="4857115" y="155638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439991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课程时间和考试时间可以不一致，也可以一致，具体时间查看学校通知。</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9" name="图片 8"/>
          <p:cNvPicPr>
            <a:picLocks noChangeAspect="1"/>
          </p:cNvPicPr>
          <p:nvPr/>
        </p:nvPicPr>
        <p:blipFill>
          <a:blip r:embed="rId2"/>
          <a:stretch>
            <a:fillRect/>
          </a:stretch>
        </p:blipFill>
        <p:spPr>
          <a:xfrm>
            <a:off x="307340" y="935355"/>
            <a:ext cx="4549775" cy="3655060"/>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1136650"/>
            <a:ext cx="319151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endParaRPr lang="zh-CN" altLang="en-US" sz="1800" dirty="0" smtClean="0">
              <a:solidFill>
                <a:schemeClr val="bg1"/>
              </a:solidFill>
              <a:latin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4224020" y="755650"/>
            <a:ext cx="3115310" cy="4648200"/>
          </a:xfrm>
          <a:prstGeom prst="rect">
            <a:avLst/>
          </a:prstGeom>
        </p:spPr>
      </p:pic>
      <p:pic>
        <p:nvPicPr>
          <p:cNvPr id="5" name="图片 4"/>
          <p:cNvPicPr>
            <a:picLocks noChangeAspect="1"/>
          </p:cNvPicPr>
          <p:nvPr/>
        </p:nvPicPr>
        <p:blipFill>
          <a:blip r:embed="rId2"/>
          <a:srcRect l="1379" t="36786" r="-1379" b="3831"/>
          <a:stretch>
            <a:fillRect/>
          </a:stretch>
        </p:blipFill>
        <p:spPr>
          <a:xfrm>
            <a:off x="4201795" y="3268980"/>
            <a:ext cx="3223260" cy="3589020"/>
          </a:xfrm>
          <a:prstGeom prst="rect">
            <a:avLst/>
          </a:prstGeom>
        </p:spPr>
      </p:pic>
      <p:pic>
        <p:nvPicPr>
          <p:cNvPr id="7" name="图片 6"/>
          <p:cNvPicPr>
            <a:picLocks noChangeAspect="1"/>
          </p:cNvPicPr>
          <p:nvPr/>
        </p:nvPicPr>
        <p:blipFill>
          <a:blip r:embed="rId3"/>
          <a:stretch>
            <a:fillRect/>
          </a:stretch>
        </p:blipFill>
        <p:spPr>
          <a:xfrm>
            <a:off x="551815" y="821690"/>
            <a:ext cx="3406140" cy="604710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408305" y="836930"/>
            <a:ext cx="3666490" cy="5758815"/>
          </a:xfrm>
          <a:prstGeom prst="rect">
            <a:avLst/>
          </a:prstGeom>
        </p:spPr>
      </p:pic>
      <p:pic>
        <p:nvPicPr>
          <p:cNvPr id="7" name="图片 6"/>
          <p:cNvPicPr>
            <a:picLocks noChangeAspect="1"/>
          </p:cNvPicPr>
          <p:nvPr/>
        </p:nvPicPr>
        <p:blipFill>
          <a:blip r:embed="rId2"/>
          <a:srcRect t="6139" b="14253"/>
          <a:stretch>
            <a:fillRect/>
          </a:stretch>
        </p:blipFill>
        <p:spPr>
          <a:xfrm>
            <a:off x="4224020" y="836930"/>
            <a:ext cx="3291840" cy="5731510"/>
          </a:xfrm>
          <a:prstGeom prst="rect">
            <a:avLst/>
          </a:prstGeom>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最上方有显示您的【已完成任务数】，。每个章节前面的数字代表您有几个任务点未完成，橙色代表任务点未完成，绿色代表完成。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07670" y="836930"/>
            <a:ext cx="4208145" cy="3395980"/>
          </a:xfrm>
          <a:prstGeom prst="rect">
            <a:avLst/>
          </a:prstGeom>
        </p:spPr>
      </p:pic>
      <p:pic>
        <p:nvPicPr>
          <p:cNvPr id="3" name="图片 2"/>
          <p:cNvPicPr>
            <a:picLocks noChangeAspect="1"/>
          </p:cNvPicPr>
          <p:nvPr/>
        </p:nvPicPr>
        <p:blipFill>
          <a:blip r:embed="rId2"/>
          <a:stretch>
            <a:fillRect/>
          </a:stretch>
        </p:blipFill>
        <p:spPr>
          <a:xfrm>
            <a:off x="4728210" y="692785"/>
            <a:ext cx="3131185" cy="5928360"/>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79425" y="692150"/>
            <a:ext cx="8903335" cy="5003165"/>
          </a:xfrm>
          <a:prstGeom prst="rect">
            <a:avLst/>
          </a:prstGeom>
        </p:spPr>
      </p:pic>
      <p:pic>
        <p:nvPicPr>
          <p:cNvPr id="5" name="图片 4"/>
          <p:cNvPicPr>
            <a:picLocks noChangeAspect="1"/>
          </p:cNvPicPr>
          <p:nvPr/>
        </p:nvPicPr>
        <p:blipFill>
          <a:blip r:embed="rId2"/>
          <a:srcRect l="47475" t="16843" r="5049" b="24197"/>
          <a:stretch>
            <a:fillRect/>
          </a:stretch>
        </p:blipFill>
        <p:spPr>
          <a:xfrm>
            <a:off x="9408795" y="1628775"/>
            <a:ext cx="2376170" cy="201612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rcRect l="2807" t="10765" b="7367"/>
          <a:stretch>
            <a:fillRect/>
          </a:stretch>
        </p:blipFill>
        <p:spPr>
          <a:xfrm>
            <a:off x="839470" y="1022350"/>
            <a:ext cx="6116320" cy="242760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39470" y="3449955"/>
            <a:ext cx="6116320" cy="2757805"/>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63525" y="806450"/>
            <a:ext cx="3297555" cy="5859780"/>
          </a:xfrm>
          <a:prstGeom prst="rect">
            <a:avLst/>
          </a:prstGeom>
        </p:spPr>
      </p:pic>
      <p:pic>
        <p:nvPicPr>
          <p:cNvPr id="7" name="图片 6"/>
          <p:cNvPicPr>
            <a:picLocks noChangeAspect="1"/>
          </p:cNvPicPr>
          <p:nvPr/>
        </p:nvPicPr>
        <p:blipFill>
          <a:blip r:embed="rId2"/>
          <a:stretch>
            <a:fillRect/>
          </a:stretch>
        </p:blipFill>
        <p:spPr>
          <a:xfrm>
            <a:off x="3719830" y="836295"/>
            <a:ext cx="3723640" cy="5829935"/>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rcRect t="80240"/>
          <a:stretch>
            <a:fillRect/>
          </a:stretch>
        </p:blipFill>
        <p:spPr>
          <a:xfrm>
            <a:off x="485775" y="908685"/>
            <a:ext cx="3498850" cy="114109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79425" y="2034540"/>
            <a:ext cx="3511550" cy="4632325"/>
          </a:xfrm>
          <a:prstGeom prst="rect">
            <a:avLst/>
          </a:prstGeom>
        </p:spPr>
      </p:pic>
      <p:pic>
        <p:nvPicPr>
          <p:cNvPr id="3" name="图片 2"/>
          <p:cNvPicPr>
            <a:picLocks noChangeAspect="1"/>
          </p:cNvPicPr>
          <p:nvPr/>
        </p:nvPicPr>
        <p:blipFill>
          <a:blip r:embed="rId3"/>
          <a:stretch>
            <a:fillRect/>
          </a:stretch>
        </p:blipFill>
        <p:spPr>
          <a:xfrm>
            <a:off x="4043680" y="513715"/>
            <a:ext cx="3981450" cy="6341110"/>
          </a:xfrm>
          <a:prstGeom prst="rect">
            <a:avLst/>
          </a:prstGeom>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250555" y="2837180"/>
            <a:ext cx="3326765" cy="22263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8660" y="2924810"/>
            <a:ext cx="323659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若课程中有阅读任务，首次点资料会有说明提示，关闭后不会再出现哦。</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615950" y="1040765"/>
            <a:ext cx="3101340" cy="4775835"/>
          </a:xfrm>
          <a:prstGeom prst="rect">
            <a:avLst/>
          </a:prstGeom>
        </p:spPr>
      </p:pic>
      <p:pic>
        <p:nvPicPr>
          <p:cNvPr id="7" name="图片 6"/>
          <p:cNvPicPr>
            <a:picLocks noChangeAspect="1"/>
          </p:cNvPicPr>
          <p:nvPr/>
        </p:nvPicPr>
        <p:blipFill>
          <a:blip r:embed="rId2"/>
          <a:srcRect t="3733"/>
          <a:stretch>
            <a:fillRect/>
          </a:stretch>
        </p:blipFill>
        <p:spPr>
          <a:xfrm>
            <a:off x="3863975" y="726440"/>
            <a:ext cx="3093720" cy="5846445"/>
          </a:xfrm>
          <a:prstGeom prst="rect">
            <a:avLst/>
          </a:prstGeom>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184515" y="1701165"/>
            <a:ext cx="3326765" cy="45700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如果课程考试占考核权重，您可以点击【任务】中的</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作业</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考试</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如果老师发布了考试，【任务】下会显示【考试】以及您的考试状态，蓝色的代表未到截止时间，灰色代表已过期。无法再作答。</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如还未发布考试，点考试会提示暂无考试，请耐心等待，并及时查看学校相关通知或定期查看平台考试状态的变化，在规定时间内参加考试。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815" y="1341120"/>
            <a:ext cx="2772410" cy="2877185"/>
          </a:xfrm>
          <a:prstGeom prst="rect">
            <a:avLst/>
          </a:prstGeom>
        </p:spPr>
      </p:pic>
      <p:pic>
        <p:nvPicPr>
          <p:cNvPr id="8" name="图片 7"/>
          <p:cNvPicPr>
            <a:picLocks noChangeAspect="1"/>
          </p:cNvPicPr>
          <p:nvPr/>
        </p:nvPicPr>
        <p:blipFill>
          <a:blip r:embed="rId2"/>
          <a:stretch>
            <a:fillRect/>
          </a:stretch>
        </p:blipFill>
        <p:spPr>
          <a:xfrm>
            <a:off x="3503930" y="1268730"/>
            <a:ext cx="3609975" cy="5163185"/>
          </a:xfrm>
          <a:prstGeom prst="rect">
            <a:avLst/>
          </a:prstGeom>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6311900" y="908685"/>
            <a:ext cx="3385820" cy="57156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671945" y="1844675"/>
            <a:ext cx="257937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1"/>
          <a:stretch>
            <a:fillRect/>
          </a:stretch>
        </p:blipFill>
        <p:spPr>
          <a:xfrm>
            <a:off x="1703070" y="908685"/>
            <a:ext cx="3392170" cy="5805805"/>
          </a:xfrm>
          <a:prstGeom prst="rect">
            <a:avLst/>
          </a:prstGeom>
        </p:spPr>
      </p:pic>
      <p:sp>
        <p:nvSpPr>
          <p:cNvPr id="7" name="矩形 6"/>
          <p:cNvSpPr/>
          <p:nvPr/>
        </p:nvSpPr>
        <p:spPr>
          <a:xfrm>
            <a:off x="2351405" y="227647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439920" y="836295"/>
            <a:ext cx="3496945" cy="4759325"/>
          </a:xfrm>
          <a:prstGeom prst="rect">
            <a:avLst/>
          </a:prstGeom>
        </p:spPr>
      </p:pic>
      <p:pic>
        <p:nvPicPr>
          <p:cNvPr id="5" name="图片 4"/>
          <p:cNvPicPr>
            <a:picLocks noChangeAspect="1"/>
          </p:cNvPicPr>
          <p:nvPr/>
        </p:nvPicPr>
        <p:blipFill>
          <a:blip r:embed="rId2"/>
          <a:stretch>
            <a:fillRect/>
          </a:stretch>
        </p:blipFill>
        <p:spPr>
          <a:xfrm>
            <a:off x="922020" y="662305"/>
            <a:ext cx="3147060" cy="6195060"/>
          </a:xfrm>
          <a:prstGeom prst="rect">
            <a:avLst/>
          </a:prstGeom>
        </p:spPr>
      </p:pic>
    </p:spTree>
    <p:custDataLst>
      <p:tags r:id="rId3"/>
    </p:custData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39470" y="1052830"/>
            <a:ext cx="3237230" cy="3402965"/>
          </a:xfrm>
          <a:prstGeom prst="rect">
            <a:avLst/>
          </a:prstGeom>
        </p:spPr>
      </p:pic>
      <p:pic>
        <p:nvPicPr>
          <p:cNvPr id="9" name="图片 8"/>
          <p:cNvPicPr>
            <a:picLocks noChangeAspect="1"/>
          </p:cNvPicPr>
          <p:nvPr/>
        </p:nvPicPr>
        <p:blipFill>
          <a:blip r:embed="rId2"/>
          <a:stretch>
            <a:fillRect/>
          </a:stretch>
        </p:blipFill>
        <p:spPr>
          <a:xfrm>
            <a:off x="4295775" y="1052830"/>
            <a:ext cx="3560445" cy="5172075"/>
          </a:xfrm>
          <a:prstGeom prst="rect">
            <a:avLst/>
          </a:prstGeom>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6005" y="1209040"/>
            <a:ext cx="3078480" cy="3859530"/>
          </a:xfrm>
          <a:prstGeom prst="rect">
            <a:avLst/>
          </a:prstGeom>
        </p:spPr>
      </p:pic>
      <p:pic>
        <p:nvPicPr>
          <p:cNvPr id="5" name="图片 4"/>
          <p:cNvPicPr>
            <a:picLocks noChangeAspect="1"/>
          </p:cNvPicPr>
          <p:nvPr/>
        </p:nvPicPr>
        <p:blipFill>
          <a:blip r:embed="rId2"/>
          <a:stretch>
            <a:fillRect/>
          </a:stretch>
        </p:blipFill>
        <p:spPr>
          <a:xfrm>
            <a:off x="4572000" y="1196975"/>
            <a:ext cx="3048000" cy="3883660"/>
          </a:xfrm>
          <a:prstGeom prst="rect">
            <a:avLst/>
          </a:prstGeom>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分组任务</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472170" y="1052830"/>
            <a:ext cx="2698115" cy="41344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616315" y="1125220"/>
            <a:ext cx="258064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sz="1800" dirty="0" smtClean="0">
                <a:solidFill>
                  <a:schemeClr val="bg1"/>
                </a:solidFill>
                <a:latin typeface="微软雅黑" panose="020B0503020204020204" pitchFamily="34" charset="-122"/>
                <a:ea typeface="微软雅黑" panose="020B0503020204020204" pitchFamily="34" charset="-122"/>
                <a:sym typeface="+mn-ea"/>
              </a:rPr>
              <a:t>分组任务是老师发布任务，需要学生合作完成，您可以在课程【任务】栏找到，任务后有剩余时间，请在规定时间内完成。第一次加入后会有提示：本次任务由小组成员共同完成，最后指定一人提交，任务结束前可修改。</a:t>
            </a:r>
            <a:endParaRPr lang="zh-CN" sz="1800" dirty="0" smtClean="0">
              <a:solidFill>
                <a:schemeClr val="bg1"/>
              </a:solidFill>
              <a:latin typeface="微软雅黑" panose="020B0503020204020204" pitchFamily="34" charset="-122"/>
              <a:ea typeface="微软雅黑" panose="020B0503020204020204" pitchFamily="34" charset="-122"/>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除固定和随机分组外，还有以下分组方式：</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0" indent="0" algn="l">
              <a:lnSpc>
                <a:spcPct val="100000"/>
              </a:lnSpc>
              <a:buClrTx/>
              <a:buSzTx/>
              <a:buFont typeface="Wingdings" panose="05000000000000000000" charset="0"/>
              <a:buNone/>
            </a:pPr>
            <a:r>
              <a:rPr lang="en-US" altLang="zh-CN" sz="1800" dirty="0" smtClean="0">
                <a:solidFill>
                  <a:schemeClr val="bg1"/>
                </a:solidFill>
                <a:latin typeface="微软雅黑" panose="020B0503020204020204" pitchFamily="34" charset="-122"/>
                <a:ea typeface="微软雅黑" panose="020B0503020204020204" pitchFamily="34" charset="-122"/>
                <a:sym typeface="+mn-ea"/>
              </a:rPr>
              <a:t>1.</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自选分组</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0" indent="0" algn="l">
              <a:lnSpc>
                <a:spcPct val="100000"/>
              </a:lnSpc>
              <a:buClrTx/>
              <a:buSzTx/>
              <a:buFont typeface="Wingdings" panose="05000000000000000000" charset="0"/>
              <a:buNone/>
            </a:pPr>
            <a:r>
              <a:rPr lang="en-US" altLang="zh-CN" sz="1800" dirty="0" smtClean="0">
                <a:solidFill>
                  <a:schemeClr val="bg1"/>
                </a:solidFill>
                <a:latin typeface="微软雅黑" panose="020B0503020204020204" pitchFamily="34" charset="-122"/>
                <a:ea typeface="微软雅黑" panose="020B0503020204020204" pitchFamily="34" charset="-122"/>
                <a:sym typeface="+mn-ea"/>
              </a:rPr>
              <a:t>2.</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组长建组</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279650" y="1129665"/>
            <a:ext cx="4372610" cy="4057650"/>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分组任务</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472170" y="1052830"/>
            <a:ext cx="2698115" cy="51796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616315" y="1125220"/>
            <a:ext cx="258064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sz="1800" dirty="0" smtClean="0">
                <a:solidFill>
                  <a:schemeClr val="bg1"/>
                </a:solidFill>
                <a:latin typeface="微软雅黑" panose="020B0503020204020204" pitchFamily="34" charset="-122"/>
                <a:ea typeface="微软雅黑" panose="020B0503020204020204" pitchFamily="34" charset="-122"/>
                <a:sym typeface="+mn-ea"/>
              </a:rPr>
              <a:t>自选分组是指学生可以点进去任务，选择自己要加入的组，加入后可以点作答详情，进入编辑，组内所有成员都可以进行编辑，编辑后点提交，如果需要再修改，也可以继续点编辑修改，分组任务截止前请提交最终成果。如果加错小组，想退出，点进去分组任务，右侧小组详情，右上角三个点，退出小组，会提示退出小组，评价情况将会被清除，确定退出小组吗？确定，则退出，然后您可以重新加组。</a:t>
            </a:r>
            <a:endParaRPr lang="zh-CN" sz="1800" dirty="0" smtClean="0">
              <a:solidFill>
                <a:schemeClr val="bg1"/>
              </a:solidFill>
              <a:latin typeface="微软雅黑" panose="020B0503020204020204" pitchFamily="34" charset="-122"/>
              <a:ea typeface="微软雅黑" panose="020B0503020204020204" pitchFamily="34" charset="-122"/>
            </a:endParaRPr>
          </a:p>
          <a:p>
            <a:pPr marL="0" indent="0" algn="l">
              <a:lnSpc>
                <a:spcPct val="100000"/>
              </a:lnSpc>
              <a:buClrTx/>
              <a:buSzTx/>
              <a:buFont typeface="Wingdings" panose="05000000000000000000" charset="0"/>
              <a:buNone/>
            </a:pP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81355" y="908685"/>
            <a:ext cx="3940810" cy="4234815"/>
          </a:xfrm>
          <a:prstGeom prst="rect">
            <a:avLst/>
          </a:prstGeom>
        </p:spPr>
      </p:pic>
      <p:pic>
        <p:nvPicPr>
          <p:cNvPr id="6" name="图片 5"/>
          <p:cNvPicPr>
            <a:picLocks noChangeAspect="1"/>
          </p:cNvPicPr>
          <p:nvPr/>
        </p:nvPicPr>
        <p:blipFill>
          <a:blip r:embed="rId2"/>
          <a:stretch>
            <a:fillRect/>
          </a:stretch>
        </p:blipFill>
        <p:spPr>
          <a:xfrm>
            <a:off x="623570" y="4941570"/>
            <a:ext cx="3940810" cy="167640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5304155" y="501650"/>
            <a:ext cx="1885315" cy="4088130"/>
          </a:xfrm>
          <a:prstGeom prst="rect">
            <a:avLst/>
          </a:prstGeom>
        </p:spPr>
      </p:pic>
      <p:pic>
        <p:nvPicPr>
          <p:cNvPr id="8" name="图片 7"/>
          <p:cNvPicPr>
            <a:picLocks noChangeAspect="1"/>
          </p:cNvPicPr>
          <p:nvPr/>
        </p:nvPicPr>
        <p:blipFill>
          <a:blip r:embed="rId5"/>
          <a:stretch>
            <a:fillRect/>
          </a:stretch>
        </p:blipFill>
        <p:spPr>
          <a:xfrm>
            <a:off x="4655820" y="4653280"/>
            <a:ext cx="3256280" cy="1956435"/>
          </a:xfrm>
          <a:prstGeom prst="rect">
            <a:avLst/>
          </a:prstGeom>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分组任务</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472170" y="1052830"/>
            <a:ext cx="2698115" cy="27438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616315" y="1125220"/>
            <a:ext cx="258064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sz="1800" dirty="0" smtClean="0">
                <a:solidFill>
                  <a:schemeClr val="bg1"/>
                </a:solidFill>
                <a:latin typeface="微软雅黑" panose="020B0503020204020204" pitchFamily="34" charset="-122"/>
                <a:ea typeface="微软雅黑" panose="020B0503020204020204" pitchFamily="34" charset="-122"/>
                <a:sym typeface="+mn-ea"/>
              </a:rPr>
              <a:t>组长建组，是指老师设置</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n</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个小组，比如三个小组，同学可以点进去建组，优先建组者为组长，组长可以修改组名，移除小组成员，但是不能退出小组。如果三个小组都已建满，那么只能选择小组加入。</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0" indent="0" algn="l">
              <a:lnSpc>
                <a:spcPct val="100000"/>
              </a:lnSpc>
              <a:buClrTx/>
              <a:buSzTx/>
              <a:buFont typeface="Wingdings" panose="05000000000000000000" charset="0"/>
              <a:buNone/>
            </a:pP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479425" y="765175"/>
            <a:ext cx="4201160" cy="4044950"/>
          </a:xfrm>
          <a:prstGeom prst="rect">
            <a:avLst/>
          </a:prstGeom>
        </p:spPr>
      </p:pic>
      <p:pic>
        <p:nvPicPr>
          <p:cNvPr id="9" name="图片 8"/>
          <p:cNvPicPr>
            <a:picLocks noChangeAspect="1"/>
          </p:cNvPicPr>
          <p:nvPr>
            <p:custDataLst>
              <p:tags r:id="rId3"/>
            </p:custDataLst>
          </p:nvPr>
        </p:nvPicPr>
        <p:blipFill>
          <a:blip r:embed="rId4"/>
          <a:srcRect t="5300"/>
          <a:stretch>
            <a:fillRect/>
          </a:stretch>
        </p:blipFill>
        <p:spPr>
          <a:xfrm>
            <a:off x="5088255" y="73025"/>
            <a:ext cx="3304540" cy="6784975"/>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1127760" y="4886325"/>
            <a:ext cx="2695575" cy="1971675"/>
          </a:xfrm>
          <a:prstGeom prst="rect">
            <a:avLst/>
          </a:prstGeom>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rcRect b="48699"/>
          <a:stretch>
            <a:fillRect/>
          </a:stretch>
        </p:blipFill>
        <p:spPr>
          <a:xfrm>
            <a:off x="5375910" y="3741420"/>
            <a:ext cx="3106420" cy="256349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5398135" y="764540"/>
            <a:ext cx="3086100" cy="2880360"/>
          </a:xfrm>
          <a:prstGeom prst="rect">
            <a:avLst/>
          </a:prstGeom>
        </p:spPr>
      </p:pic>
      <p:pic>
        <p:nvPicPr>
          <p:cNvPr id="6" name="图片 5"/>
          <p:cNvPicPr>
            <a:picLocks noChangeAspect="1"/>
          </p:cNvPicPr>
          <p:nvPr/>
        </p:nvPicPr>
        <p:blipFill>
          <a:blip r:embed="rId3"/>
          <a:stretch>
            <a:fillRect/>
          </a:stretch>
        </p:blipFill>
        <p:spPr>
          <a:xfrm>
            <a:off x="1499870" y="764540"/>
            <a:ext cx="3745865" cy="5540375"/>
          </a:xfrm>
          <a:prstGeom prst="rect">
            <a:avLst/>
          </a:prstGeom>
        </p:spPr>
      </p:pic>
    </p:spTree>
    <p:custDataLst>
      <p:tags r:id="rId4"/>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课堂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99515" y="764540"/>
            <a:ext cx="3049270" cy="4707890"/>
          </a:xfrm>
          <a:prstGeom prst="rect">
            <a:avLst/>
          </a:prstGeom>
        </p:spPr>
      </p:pic>
      <p:pic>
        <p:nvPicPr>
          <p:cNvPr id="3" name="图片 2"/>
          <p:cNvPicPr>
            <a:picLocks noChangeAspect="1"/>
          </p:cNvPicPr>
          <p:nvPr/>
        </p:nvPicPr>
        <p:blipFill>
          <a:blip r:embed="rId2"/>
          <a:stretch>
            <a:fillRect/>
          </a:stretch>
        </p:blipFill>
        <p:spPr>
          <a:xfrm>
            <a:off x="4439920" y="476250"/>
            <a:ext cx="3253740" cy="5059680"/>
          </a:xfrm>
          <a:prstGeom prst="rect">
            <a:avLst/>
          </a:prstGeom>
        </p:spPr>
      </p:pic>
      <p:pic>
        <p:nvPicPr>
          <p:cNvPr id="6" name="图片 5"/>
          <p:cNvPicPr>
            <a:picLocks noChangeAspect="1"/>
          </p:cNvPicPr>
          <p:nvPr/>
        </p:nvPicPr>
        <p:blipFill>
          <a:blip r:embed="rId3"/>
          <a:stretch>
            <a:fillRect/>
          </a:stretch>
        </p:blipFill>
        <p:spPr>
          <a:xfrm>
            <a:off x="7824470" y="371475"/>
            <a:ext cx="3225800" cy="5155565"/>
          </a:xfrm>
          <a:prstGeom prst="rect">
            <a:avLst/>
          </a:prstGeom>
        </p:spPr>
      </p:pic>
    </p:spTree>
    <p:custDataLst>
      <p:tags r:id="rId4"/>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790825" cy="4770755"/>
          </a:xfrm>
          <a:prstGeom prst="rect">
            <a:avLst/>
          </a:prstGeom>
        </p:spPr>
      </p:pic>
      <p:pic>
        <p:nvPicPr>
          <p:cNvPr id="7" name="图片 6"/>
          <p:cNvPicPr>
            <a:picLocks noChangeAspect="1"/>
          </p:cNvPicPr>
          <p:nvPr/>
        </p:nvPicPr>
        <p:blipFill>
          <a:blip r:embed="rId2"/>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3"/>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4"/>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endParaRPr lang="zh-CN" altLang="en-US" sz="2800" b="1" dirty="0">
              <a:latin typeface="微软雅黑" panose="020B0503020204020204" pitchFamily="34" charset="-122"/>
            </a:endParaRP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1"/>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2"/>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pic>
        <p:nvPicPr>
          <p:cNvPr id="3" name="图片 2"/>
          <p:cNvPicPr>
            <a:picLocks noChangeAspect="1"/>
          </p:cNvPicPr>
          <p:nvPr>
            <p:custDataLst>
              <p:tags r:id="rId3"/>
            </p:custDataLst>
          </p:nvPr>
        </p:nvPicPr>
        <p:blipFill>
          <a:blip r:embed="rId4"/>
          <a:stretch>
            <a:fillRect/>
          </a:stretch>
        </p:blipFill>
        <p:spPr>
          <a:xfrm>
            <a:off x="608965" y="1120140"/>
            <a:ext cx="2625090" cy="3954780"/>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501005"/>
            <a:ext cx="105670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在输入学校或单位名称界面，输入您学校名称，点击【下一步】然后按照提示输入【学号】【姓名】，点击【验证】登录即可。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2"/>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1" name="文本框 10"/>
          <p:cNvSpPr txBox="1"/>
          <p:nvPr/>
        </p:nvSpPr>
        <p:spPr>
          <a:xfrm>
            <a:off x="8696325" y="463550"/>
            <a:ext cx="2711450" cy="645160"/>
          </a:xfrm>
          <a:prstGeom prst="rect">
            <a:avLst/>
          </a:prstGeom>
          <a:noFill/>
        </p:spPr>
        <p:txBody>
          <a:bodyPr wrap="square" rtlCol="0">
            <a:spAutoFit/>
          </a:bodyPr>
          <a:p>
            <a:r>
              <a:rPr lang="zh-CN" altLang="en-US"/>
              <a:t>未输入学校直接点击【跳过】进入输入姓名页面：</a:t>
            </a:r>
            <a:endParaRPr lang="zh-CN" altLang="en-US"/>
          </a:p>
        </p:txBody>
      </p:sp>
      <p:pic>
        <p:nvPicPr>
          <p:cNvPr id="13" name="图片 12" descr="4D1C6AE81F69F03A2C6C62E61FF90A22"/>
          <p:cNvPicPr>
            <a:picLocks noChangeAspect="1"/>
          </p:cNvPicPr>
          <p:nvPr/>
        </p:nvPicPr>
        <p:blipFill>
          <a:blip r:embed="rId3"/>
          <a:stretch>
            <a:fillRect/>
          </a:stretch>
        </p:blipFill>
        <p:spPr>
          <a:xfrm>
            <a:off x="584200" y="1043940"/>
            <a:ext cx="2480310" cy="425450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a:t>
            </a:r>
            <a:r>
              <a:rPr lang="zh-CN" sz="1800" dirty="0" smtClean="0">
                <a:solidFill>
                  <a:schemeClr val="bg1"/>
                </a:solidFill>
                <a:latin typeface="微软雅黑" panose="020B0503020204020204" pitchFamily="34" charset="-122"/>
                <a:sym typeface="+mn-ea"/>
              </a:rPr>
              <a:t>绑定单位</a:t>
            </a:r>
            <a:r>
              <a:rPr lang="zh-CN" altLang="en-US" sz="1800" dirty="0" smtClean="0">
                <a:solidFill>
                  <a:schemeClr val="bg1"/>
                </a:solidFill>
                <a:latin typeface="微软雅黑" panose="020B0503020204020204" pitchFamily="34" charset="-122"/>
                <a:sym typeface="+mn-ea"/>
              </a:rPr>
              <a:t>】进行认证，【</a:t>
            </a:r>
            <a:r>
              <a:rPr lang="zh-CN" sz="1800" dirty="0" smtClean="0">
                <a:solidFill>
                  <a:schemeClr val="bg1"/>
                </a:solidFill>
                <a:latin typeface="微软雅黑" panose="020B0503020204020204" pitchFamily="34" charset="-122"/>
                <a:sym typeface="+mn-ea"/>
              </a:rPr>
              <a:t>单位</a:t>
            </a:r>
            <a:r>
              <a:rPr lang="en-US" altLang="zh-CN" sz="1800" dirty="0" smtClean="0">
                <a:solidFill>
                  <a:schemeClr val="bg1"/>
                </a:solidFill>
                <a:latin typeface="微软雅黑" panose="020B0503020204020204" pitchFamily="34" charset="-122"/>
                <a:sym typeface="+mn-ea"/>
              </a:rPr>
              <a:t>uc</a:t>
            </a:r>
            <a:r>
              <a:rPr lang="zh-CN" altLang="en-US" sz="1800" dirty="0" smtClean="0">
                <a:solidFill>
                  <a:schemeClr val="bg1"/>
                </a:solidFill>
                <a:latin typeface="微软雅黑" panose="020B0503020204020204" pitchFamily="34" charset="-122"/>
                <a:sym typeface="+mn-ea"/>
              </a:rPr>
              <a:t>码</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单位名称】填写您的学校名称，【学号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10344785" y="234886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95585" y="2492375"/>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pic>
        <p:nvPicPr>
          <p:cNvPr id="2" name="图片 1"/>
          <p:cNvPicPr>
            <a:picLocks noChangeAspect="1"/>
          </p:cNvPicPr>
          <p:nvPr/>
        </p:nvPicPr>
        <p:blipFill>
          <a:blip r:embed="rId1"/>
          <a:srcRect t="5667" r="3118" b="2162"/>
          <a:stretch>
            <a:fillRect/>
          </a:stretch>
        </p:blipFill>
        <p:spPr>
          <a:xfrm>
            <a:off x="479425" y="735965"/>
            <a:ext cx="2663825" cy="4926965"/>
          </a:xfrm>
          <a:prstGeom prst="rect">
            <a:avLst/>
          </a:prstGeom>
        </p:spPr>
      </p:pic>
      <p:pic>
        <p:nvPicPr>
          <p:cNvPr id="12" name="图片 11"/>
          <p:cNvPicPr>
            <a:picLocks noChangeAspect="1"/>
          </p:cNvPicPr>
          <p:nvPr/>
        </p:nvPicPr>
        <p:blipFill>
          <a:blip r:embed="rId2"/>
          <a:stretch>
            <a:fillRect/>
          </a:stretch>
        </p:blipFill>
        <p:spPr>
          <a:xfrm>
            <a:off x="3152140" y="709930"/>
            <a:ext cx="2523490" cy="4962525"/>
          </a:xfrm>
          <a:prstGeom prst="rect">
            <a:avLst/>
          </a:prstGeom>
        </p:spPr>
      </p:pic>
      <p:pic>
        <p:nvPicPr>
          <p:cNvPr id="14" name="图片 13"/>
          <p:cNvPicPr>
            <a:picLocks noChangeAspect="1"/>
          </p:cNvPicPr>
          <p:nvPr/>
        </p:nvPicPr>
        <p:blipFill>
          <a:blip r:embed="rId3"/>
          <a:stretch>
            <a:fillRect/>
          </a:stretch>
        </p:blipFill>
        <p:spPr>
          <a:xfrm>
            <a:off x="5664200" y="692150"/>
            <a:ext cx="2832735" cy="4935855"/>
          </a:xfrm>
          <a:prstGeom prst="rect">
            <a:avLst/>
          </a:prstGeom>
        </p:spPr>
      </p:pic>
      <p:pic>
        <p:nvPicPr>
          <p:cNvPr id="15" name="图片 14"/>
          <p:cNvPicPr>
            <a:picLocks noChangeAspect="1"/>
          </p:cNvPicPr>
          <p:nvPr/>
        </p:nvPicPr>
        <p:blipFill>
          <a:blip r:embed="rId4"/>
          <a:stretch>
            <a:fillRect/>
          </a:stretch>
        </p:blipFill>
        <p:spPr>
          <a:xfrm>
            <a:off x="8496935" y="688975"/>
            <a:ext cx="1930400" cy="1621790"/>
          </a:xfrm>
          <a:prstGeom prst="rect">
            <a:avLst/>
          </a:prstGeom>
        </p:spPr>
      </p:pic>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SLIDE_MODEL_TYPE" val="dynamicNum"/>
</p:tagLst>
</file>

<file path=ppt/tags/tag11.xml><?xml version="1.0" encoding="utf-8"?>
<p:tagLst xmlns:p="http://schemas.openxmlformats.org/presentationml/2006/main">
  <p:tag name="KSO_WM_SLIDE_MODEL_TYPE" val="dynamicNum"/>
</p:tagLst>
</file>

<file path=ppt/tags/tag12.xml><?xml version="1.0" encoding="utf-8"?>
<p:tagLst xmlns:p="http://schemas.openxmlformats.org/presentationml/2006/main">
  <p:tag name="KSO_WM_SLIDE_MODEL_TYPE" val="dynamicNum"/>
</p:tagLst>
</file>

<file path=ppt/tags/tag13.xml><?xml version="1.0" encoding="utf-8"?>
<p:tagLst xmlns:p="http://schemas.openxmlformats.org/presentationml/2006/main">
  <p:tag name="KSO_WPP_MARK_KEY" val="e13451de-c1ba-4e9d-88a3-ea00b191bce3"/>
  <p:tag name="COMMONDATA" val="eyJoZGlkIjoiNTRkYWYzYjM2ZmNjMTczMjhhYWQ3ODJkMzVkNTFiYT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SLIDE_MODEL_TYPE" val="dynamicNum"/>
</p:tagLst>
</file>

<file path=ppt/tags/tag9.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5148</Words>
  <Application>WPS 演示</Application>
  <PresentationFormat>宽屏</PresentationFormat>
  <Paragraphs>276</Paragraphs>
  <Slides>37</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Arial</vt:lpstr>
      <vt:lpstr>宋体</vt:lpstr>
      <vt:lpstr>Wingdings</vt:lpstr>
      <vt:lpstr>Calibri</vt:lpstr>
      <vt:lpstr>微软雅黑</vt:lpstr>
      <vt:lpstr>Wingdings</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卜零卜零</cp:lastModifiedBy>
  <cp:revision>270</cp:revision>
  <dcterms:created xsi:type="dcterms:W3CDTF">2013-10-08T09:05:00Z</dcterms:created>
  <dcterms:modified xsi:type="dcterms:W3CDTF">2023-02-21T14:13:34Z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2052-11.1.0.12970</vt:lpwstr>
  </property>
  <property fmtid="{D5CDD505-2E9C-101B-9397-08002B2CF9AE}" pid="5" name="ICV">
    <vt:lpwstr>7C71B749BB6E496E85A1734117E460F4</vt:lpwstr>
  </property>
</Properties>
</file>